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Lst>
  <p:sldSz cx="9144000" cy="5143500" type="screen16x9"/>
  <p:notesSz cx="6858000" cy="9144000"/>
  <p:embeddedFontLst>
    <p:embeddedFont>
      <p:font typeface="Calibri" panose="020F0502020204030204" pitchFamily="34" charset="0"/>
      <p:regular r:id="rId60"/>
      <p:bold r:id="rId61"/>
      <p:italic r:id="rId62"/>
      <p:boldItalic r:id="rId63"/>
    </p:embeddedFont>
    <p:embeddedFont>
      <p:font typeface="Consolas" panose="020B0609020204030204" pitchFamily="49" charset="0"/>
      <p:regular r:id="rId64"/>
      <p:bold r:id="rId65"/>
      <p:italic r:id="rId66"/>
      <p:boldItalic r:id="rId67"/>
    </p:embeddedFont>
    <p:embeddedFont>
      <p:font typeface="Merriweather" pitchFamily="2" charset="77"/>
      <p:regular r:id="rId68"/>
      <p:bold r:id="rId69"/>
      <p:italic r:id="rId70"/>
      <p:boldItalic r:id="rId71"/>
    </p:embeddedFont>
    <p:embeddedFont>
      <p:font typeface="Proxima Nova" panose="02000506030000020004" pitchFamily="2" charset="0"/>
      <p:regular r:id="rId72"/>
      <p:bold r:id="rId73"/>
      <p:italic r:id="rId74"/>
      <p:boldItalic r:id="rId75"/>
    </p:embeddedFont>
    <p:embeddedFont>
      <p:font typeface="Roboto" panose="02000000000000000000" pitchFamily="2"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0" roundtripDataSignature="AMtx7mh97hz/za/fqJV4jrgZb6PZmQSAT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rachi Agrawal"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B21F99-86DD-4721-8FA7-344691A2A91C}">
  <a:tblStyle styleId="{F5B21F99-86DD-4721-8FA7-344691A2A91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7FF79D2-32EC-450F-9B36-D02A4BEC888F}"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4"/>
  </p:normalViewPr>
  <p:slideViewPr>
    <p:cSldViewPr snapToGrid="0">
      <p:cViewPr varScale="1">
        <p:scale>
          <a:sx n="146" d="100"/>
          <a:sy n="146" d="100"/>
        </p:scale>
        <p:origin x="64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customschemas.google.com/relationships/presentationmetadata" Target="meta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7.fntdata"/><Relationship Id="rId61" Type="http://schemas.openxmlformats.org/officeDocument/2006/relationships/font" Target="fonts/font2.fntdata"/><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132715656"/>
        <c:axId val="-2132718696"/>
      </c:barChart>
      <c:catAx>
        <c:axId val="-2132715656"/>
        <c:scaling>
          <c:orientation val="minMax"/>
        </c:scaling>
        <c:delete val="1"/>
        <c:axPos val="l"/>
        <c:numFmt formatCode="General" sourceLinked="1"/>
        <c:majorTickMark val="out"/>
        <c:minorTickMark val="none"/>
        <c:tickLblPos val="nextTo"/>
        <c:crossAx val="-2132718696"/>
        <c:crosses val="autoZero"/>
        <c:auto val="1"/>
        <c:lblAlgn val="ctr"/>
        <c:lblOffset val="100"/>
        <c:noMultiLvlLbl val="0"/>
      </c:catAx>
      <c:valAx>
        <c:axId val="-2132718696"/>
        <c:scaling>
          <c:orientation val="minMax"/>
        </c:scaling>
        <c:delete val="1"/>
        <c:axPos val="b"/>
        <c:numFmt formatCode="0%" sourceLinked="1"/>
        <c:majorTickMark val="out"/>
        <c:minorTickMark val="none"/>
        <c:tickLblPos val="nextTo"/>
        <c:crossAx val="-213271565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081934168"/>
        <c:axId val="2081937144"/>
      </c:barChart>
      <c:catAx>
        <c:axId val="2081934168"/>
        <c:scaling>
          <c:orientation val="minMax"/>
        </c:scaling>
        <c:delete val="1"/>
        <c:axPos val="l"/>
        <c:numFmt formatCode="General" sourceLinked="1"/>
        <c:majorTickMark val="out"/>
        <c:minorTickMark val="none"/>
        <c:tickLblPos val="nextTo"/>
        <c:crossAx val="2081937144"/>
        <c:crosses val="autoZero"/>
        <c:auto val="1"/>
        <c:lblAlgn val="ctr"/>
        <c:lblOffset val="100"/>
        <c:noMultiLvlLbl val="0"/>
      </c:catAx>
      <c:valAx>
        <c:axId val="2081937144"/>
        <c:scaling>
          <c:orientation val="minMax"/>
        </c:scaling>
        <c:delete val="1"/>
        <c:axPos val="b"/>
        <c:numFmt formatCode="0%" sourceLinked="1"/>
        <c:majorTickMark val="out"/>
        <c:minorTickMark val="none"/>
        <c:tickLblPos val="nextTo"/>
        <c:crossAx val="2081934168"/>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132782760"/>
        <c:axId val="-2132785752"/>
      </c:barChart>
      <c:catAx>
        <c:axId val="-2132782760"/>
        <c:scaling>
          <c:orientation val="minMax"/>
        </c:scaling>
        <c:delete val="1"/>
        <c:axPos val="l"/>
        <c:numFmt formatCode="General" sourceLinked="1"/>
        <c:majorTickMark val="out"/>
        <c:minorTickMark val="none"/>
        <c:tickLblPos val="nextTo"/>
        <c:crossAx val="-2132785752"/>
        <c:crosses val="autoZero"/>
        <c:auto val="1"/>
        <c:lblAlgn val="ctr"/>
        <c:lblOffset val="100"/>
        <c:noMultiLvlLbl val="0"/>
      </c:catAx>
      <c:valAx>
        <c:axId val="-2132785752"/>
        <c:scaling>
          <c:orientation val="minMax"/>
        </c:scaling>
        <c:delete val="1"/>
        <c:axPos val="b"/>
        <c:numFmt formatCode="0%" sourceLinked="1"/>
        <c:majorTickMark val="out"/>
        <c:minorTickMark val="none"/>
        <c:tickLblPos val="nextTo"/>
        <c:crossAx val="-21327827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138379496"/>
        <c:axId val="-2138799752"/>
      </c:barChart>
      <c:catAx>
        <c:axId val="-2138379496"/>
        <c:scaling>
          <c:orientation val="minMax"/>
        </c:scaling>
        <c:delete val="1"/>
        <c:axPos val="l"/>
        <c:numFmt formatCode="General" sourceLinked="1"/>
        <c:majorTickMark val="out"/>
        <c:minorTickMark val="none"/>
        <c:tickLblPos val="nextTo"/>
        <c:crossAx val="-2138799752"/>
        <c:crosses val="autoZero"/>
        <c:auto val="1"/>
        <c:lblAlgn val="ctr"/>
        <c:lblOffset val="100"/>
        <c:noMultiLvlLbl val="0"/>
      </c:catAx>
      <c:valAx>
        <c:axId val="-2138799752"/>
        <c:scaling>
          <c:orientation val="minMax"/>
        </c:scaling>
        <c:delete val="1"/>
        <c:axPos val="b"/>
        <c:numFmt formatCode="0%" sourceLinked="1"/>
        <c:majorTickMark val="out"/>
        <c:minorTickMark val="none"/>
        <c:tickLblPos val="nextTo"/>
        <c:crossAx val="-2138379496"/>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0" dt="2020-09-10T11:25:06.018" idx="1">
    <p:pos x="996" y="618"/>
    <p:text>@abhinav.chauhan.2015@gmail.com Please replace this screenshot with editable code
_Assigned to Abhinav Chauhan_</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KO5Ui_k"/>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3" name="Google Shape;61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956bb9e288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0" name="Google Shape;710;g956bb9e28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90144a8c30_0_7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8" name="Google Shape;718;g90144a8c30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90144a8c30_0_20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6" name="Google Shape;726;g90144a8c30_0_2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90144a8c30_0_21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4" name="Google Shape;734;g90144a8c30_0_2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90144a8c30_0_20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2" name="Google Shape;742;g90144a8c30_0_2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90144a8c30_0_21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1" name="Google Shape;751;g90144a8c30_0_2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90144a8c30_0_21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7" name="Google Shape;767;g90144a8c30_0_2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90144a8c30_0_7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3" name="Google Shape;783;g90144a8c30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90144a8c30_0_7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1" name="Google Shape;791;g90144a8c30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90144a8c30_0_7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0" name="Google Shape;800;g90144a8c30_0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621" name="Google Shape;62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90144a8c30_0_7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9" name="Google Shape;809;g90144a8c30_0_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90144a8c30_0_8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7" name="Google Shape;817;g90144a8c30_0_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90144a8c30_0_21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3" name="Google Shape;833;g90144a8c30_0_2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90144a8c30_0_7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9" name="Google Shape;849;g90144a8c30_0_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90144a8c30_0_7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0" name="Google Shape;860;g90144a8c30_0_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90144a8c30_0_6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2" name="Google Shape;872;g90144a8c30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90144a8c30_0_6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1" name="Google Shape;881;g90144a8c30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956bb9e288_0_6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0" name="Google Shape;890;g956bb9e288_0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90144a8c30_0_21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9" name="Google Shape;899;g90144a8c30_0_2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90144a8c30_0_22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4" name="Google Shape;914;g90144a8c30_0_2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8eff5d39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1" name="Google Shape;631;g8eff5d39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90144a8c30_0_8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9" name="Google Shape;929;g90144a8c30_0_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90144a8c30_0_8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7" name="Google Shape;937;g90144a8c30_0_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90b01c6fcf_0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6" name="Google Shape;946;g90b01c6fc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90144a8c30_0_22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4" name="Google Shape;954;g90144a8c30_0_2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90144a8c30_0_6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2" name="Google Shape;962;g90144a8c30_0_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90144a8c30_0_7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7" name="Google Shape;977;g90144a8c30_0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90144a8c30_0_23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3" name="Google Shape;993;g90144a8c30_0_2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90144a8c30_0_23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8" name="Google Shape;1008;g90144a8c30_0_2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8f676fa07c_0_1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3" name="Google Shape;1023;g8f676fa07c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90144a8c30_0_7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2" name="Google Shape;1032;g90144a8c30_0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90144a8c30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9" name="Google Shape;639;g90144a8c3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90144a8c30_0_23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0" name="Google Shape;1040;g90144a8c30_0_2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90144a8c30_0_23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8" name="Google Shape;1048;g90144a8c30_0_2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90144a8c30_0_23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7" name="Google Shape;1057;g90144a8c30_0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90144a8c30_0_23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9" name="Google Shape;1069;g90144a8c30_0_2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90144a8c30_0_23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4" name="Google Shape;1084;g90144a8c30_0_2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8f676fa07c_0_1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9" name="Google Shape;1099;g8f676fa07c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90144a8c30_0_24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8" name="Google Shape;1108;g90144a8c30_0_2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0144a8c30_0_24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7" name="Google Shape;1117;g90144a8c30_0_2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90144a8c30_0_24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2" name="Google Shape;1132;g90144a8c30_0_2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8f676fa07c_0_2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7" name="Google Shape;1147;g8f676fa07c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90144a8c30_0_6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5" name="Google Shape;655;g90144a8c30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8f676fa07c_0_2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5" name="Google Shape;1155;g8f676fa07c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8f676fa07c_0_3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3" name="Google Shape;1163;g8f676fa07c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90144a8c30_0_14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1" name="Google Shape;1171;g90144a8c30_0_1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8ce9011793_0_3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0" name="Google Shape;1180;g8ce9011793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90144a8c30_0_8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8" name="Google Shape;1188;g90144a8c30_0_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90144a8c30_0_8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5" name="Google Shape;1195;g90144a8c30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8ce9011793_0_3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4" name="Google Shape;1204;g8ce9011793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ce9011793_0_3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2" name="Google Shape;1212;g8ce9011793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1" name="Google Shape;67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96f477042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5" name="Google Shape;685;g96f47704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96f477042c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2" name="Google Shape;692;g96f477042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956bb9e28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2" name="Google Shape;702;g956bb9e2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chart" Target="../charts/chart4.xml"/><Relationship Id="rId4" Type="http://schemas.openxmlformats.org/officeDocument/2006/relationships/chart" Target="../charts/chart3.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chart" Target="../charts/chart5.xml"/><Relationship Id="rId1" Type="http://schemas.openxmlformats.org/officeDocument/2006/relationships/slideMaster" Target="../slideMasters/slideMaster1.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hart" Target="../charts/chart11.xm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chart" Target="../charts/chart1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23.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4"/>
        <p:cNvGrpSpPr/>
        <p:nvPr/>
      </p:nvGrpSpPr>
      <p:grpSpPr>
        <a:xfrm>
          <a:off x="0" y="0"/>
          <a:ext cx="0" cy="0"/>
          <a:chOff x="0" y="0"/>
          <a:chExt cx="0" cy="0"/>
        </a:xfrm>
      </p:grpSpPr>
      <p:sp>
        <p:nvSpPr>
          <p:cNvPr id="15" name="Google Shape;15;p3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Arial"/>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3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7" name="Google Shape;17;p34"/>
          <p:cNvSpPr txBox="1">
            <a:spLocks noGrp="1"/>
          </p:cNvSpPr>
          <p:nvPr>
            <p:ph type="dt" idx="10"/>
          </p:nvPr>
        </p:nvSpPr>
        <p:spPr>
          <a:xfrm>
            <a:off x="663921" y="4653887"/>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E72D4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4"/>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E72D4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9" name="Google Shape;19;p34"/>
          <p:cNvSpPr/>
          <p:nvPr/>
        </p:nvSpPr>
        <p:spPr>
          <a:xfrm>
            <a:off x="0" y="0"/>
            <a:ext cx="9144000" cy="465388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0" name="Google Shape;20;p34"/>
          <p:cNvPicPr preferRelativeResize="0"/>
          <p:nvPr/>
        </p:nvPicPr>
        <p:blipFill rotWithShape="1">
          <a:blip r:embed="rId2">
            <a:alphaModFix/>
          </a:blip>
          <a:srcRect/>
          <a:stretch/>
        </p:blipFill>
        <p:spPr>
          <a:xfrm>
            <a:off x="663922" y="571887"/>
            <a:ext cx="2057400" cy="548993"/>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5_Section Header">
  <p:cSld name="6_Section Header">
    <p:spTree>
      <p:nvGrpSpPr>
        <p:cNvPr id="1" name="Shape 89"/>
        <p:cNvGrpSpPr/>
        <p:nvPr/>
      </p:nvGrpSpPr>
      <p:grpSpPr>
        <a:xfrm>
          <a:off x="0" y="0"/>
          <a:ext cx="0" cy="0"/>
          <a:chOff x="0" y="0"/>
          <a:chExt cx="0" cy="0"/>
        </a:xfrm>
      </p:grpSpPr>
      <p:sp>
        <p:nvSpPr>
          <p:cNvPr id="90" name="Google Shape;90;p44"/>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91" name="Google Shape;91;p44"/>
          <p:cNvSpPr/>
          <p:nvPr/>
        </p:nvSpPr>
        <p:spPr>
          <a:xfrm>
            <a:off x="629841" y="2556933"/>
            <a:ext cx="7891859" cy="826623"/>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grpSp>
        <p:nvGrpSpPr>
          <p:cNvPr id="92" name="Google Shape;92;p44"/>
          <p:cNvGrpSpPr/>
          <p:nvPr/>
        </p:nvGrpSpPr>
        <p:grpSpPr>
          <a:xfrm>
            <a:off x="994787" y="3020755"/>
            <a:ext cx="775019" cy="174751"/>
            <a:chOff x="1326382" y="4041646"/>
            <a:chExt cx="2597497" cy="653143"/>
          </a:xfrm>
        </p:grpSpPr>
        <p:sp>
          <p:nvSpPr>
            <p:cNvPr id="93" name="Google Shape;93;p44"/>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94" name="Google Shape;94;p44"/>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95" name="Google Shape;95;p44"/>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96" name="Google Shape;96;p44"/>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97" name="Google Shape;97;p44"/>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grpSp>
      <p:sp>
        <p:nvSpPr>
          <p:cNvPr id="98" name="Google Shape;98;p44"/>
          <p:cNvSpPr txBox="1">
            <a:spLocks noGrp="1"/>
          </p:cNvSpPr>
          <p:nvPr>
            <p:ph type="body" idx="1"/>
          </p:nvPr>
        </p:nvSpPr>
        <p:spPr>
          <a:xfrm>
            <a:off x="1029406"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9" name="Google Shape;99;p44"/>
          <p:cNvSpPr txBox="1">
            <a:spLocks noGrp="1"/>
          </p:cNvSpPr>
          <p:nvPr>
            <p:ph type="body" idx="2"/>
          </p:nvPr>
        </p:nvSpPr>
        <p:spPr>
          <a:xfrm>
            <a:off x="1921844"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0" name="Google Shape;100;p44"/>
          <p:cNvSpPr txBox="1">
            <a:spLocks noGrp="1"/>
          </p:cNvSpPr>
          <p:nvPr>
            <p:ph type="body" idx="3"/>
          </p:nvPr>
        </p:nvSpPr>
        <p:spPr>
          <a:xfrm>
            <a:off x="2868429" y="3714682"/>
            <a:ext cx="2471738" cy="13121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1" name="Google Shape;101;p44"/>
          <p:cNvSpPr txBox="1">
            <a:spLocks noGrp="1"/>
          </p:cNvSpPr>
          <p:nvPr>
            <p:ph type="dt" idx="10"/>
          </p:nvPr>
        </p:nvSpPr>
        <p:spPr>
          <a:xfrm>
            <a:off x="636742"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02" name="Google Shape;102;p44"/>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03" name="Google Shape;103;p44"/>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104" name="Google Shape;104;p44"/>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05" name="Google Shape;105;p44"/>
          <p:cNvSpPr/>
          <p:nvPr/>
        </p:nvSpPr>
        <p:spPr>
          <a:xfrm>
            <a:off x="629841" y="2535239"/>
            <a:ext cx="7939088" cy="848318"/>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grpSp>
        <p:nvGrpSpPr>
          <p:cNvPr id="106" name="Google Shape;106;p44"/>
          <p:cNvGrpSpPr/>
          <p:nvPr/>
        </p:nvGrpSpPr>
        <p:grpSpPr>
          <a:xfrm>
            <a:off x="923664" y="3020755"/>
            <a:ext cx="775019" cy="174751"/>
            <a:chOff x="1326382" y="4041646"/>
            <a:chExt cx="2597497" cy="653143"/>
          </a:xfrm>
        </p:grpSpPr>
        <p:sp>
          <p:nvSpPr>
            <p:cNvPr id="107" name="Google Shape;107;p44"/>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08" name="Google Shape;108;p44"/>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09" name="Google Shape;109;p44"/>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10" name="Google Shape;110;p44"/>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11" name="Google Shape;111;p44"/>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grpSp>
      <p:sp>
        <p:nvSpPr>
          <p:cNvPr id="112" name="Google Shape;112;p44"/>
          <p:cNvSpPr txBox="1">
            <a:spLocks noGrp="1"/>
          </p:cNvSpPr>
          <p:nvPr>
            <p:ph type="body" idx="4"/>
          </p:nvPr>
        </p:nvSpPr>
        <p:spPr>
          <a:xfrm>
            <a:off x="958283"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3" name="Google Shape;113;p44"/>
          <p:cNvSpPr txBox="1">
            <a:spLocks noGrp="1"/>
          </p:cNvSpPr>
          <p:nvPr>
            <p:ph type="body" idx="5"/>
          </p:nvPr>
        </p:nvSpPr>
        <p:spPr>
          <a:xfrm>
            <a:off x="1850721"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4" name="Google Shape;114;p44"/>
          <p:cNvSpPr txBox="1">
            <a:spLocks noGrp="1"/>
          </p:cNvSpPr>
          <p:nvPr>
            <p:ph type="title"/>
          </p:nvPr>
        </p:nvSpPr>
        <p:spPr>
          <a:xfrm>
            <a:off x="630238" y="600075"/>
            <a:ext cx="6246812" cy="44397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15" name="Google Shape;115;p44"/>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TImeline Infographic">
  <p:cSld name="1_Title and TImeline Infographic">
    <p:spTree>
      <p:nvGrpSpPr>
        <p:cNvPr id="1" name="Shape 116"/>
        <p:cNvGrpSpPr/>
        <p:nvPr/>
      </p:nvGrpSpPr>
      <p:grpSpPr>
        <a:xfrm>
          <a:off x="0" y="0"/>
          <a:ext cx="0" cy="0"/>
          <a:chOff x="0" y="0"/>
          <a:chExt cx="0" cy="0"/>
        </a:xfrm>
      </p:grpSpPr>
      <p:sp>
        <p:nvSpPr>
          <p:cNvPr id="117" name="Google Shape;117;p4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18" name="Google Shape;118;p4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19" name="Google Shape;119;p45"/>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120" name="Google Shape;120;p45"/>
          <p:cNvSpPr txBox="1">
            <a:spLocks noGrp="1"/>
          </p:cNvSpPr>
          <p:nvPr>
            <p:ph type="body" idx="1"/>
          </p:nvPr>
        </p:nvSpPr>
        <p:spPr>
          <a:xfrm>
            <a:off x="991750"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2000"/>
              <a:buFont typeface="Arial"/>
              <a:buNone/>
              <a:defRPr sz="20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1" name="Google Shape;121;p45"/>
          <p:cNvSpPr txBox="1">
            <a:spLocks noGrp="1"/>
          </p:cNvSpPr>
          <p:nvPr>
            <p:ph type="body" idx="2"/>
          </p:nvPr>
        </p:nvSpPr>
        <p:spPr>
          <a:xfrm>
            <a:off x="991750"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100"/>
              <a:buFont typeface="Arial"/>
              <a:buNone/>
              <a:defRPr sz="11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2" name="Google Shape;122;p45"/>
          <p:cNvSpPr txBox="1">
            <a:spLocks noGrp="1"/>
          </p:cNvSpPr>
          <p:nvPr>
            <p:ph type="body" idx="3"/>
          </p:nvPr>
        </p:nvSpPr>
        <p:spPr>
          <a:xfrm>
            <a:off x="991750"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3" name="Google Shape;123;p45"/>
          <p:cNvSpPr txBox="1">
            <a:spLocks noGrp="1"/>
          </p:cNvSpPr>
          <p:nvPr>
            <p:ph type="body" idx="4"/>
          </p:nvPr>
        </p:nvSpPr>
        <p:spPr>
          <a:xfrm>
            <a:off x="244048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4" name="Google Shape;124;p45"/>
          <p:cNvSpPr txBox="1">
            <a:spLocks noGrp="1"/>
          </p:cNvSpPr>
          <p:nvPr>
            <p:ph type="body" idx="5"/>
          </p:nvPr>
        </p:nvSpPr>
        <p:spPr>
          <a:xfrm>
            <a:off x="244048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5" name="Google Shape;125;p45"/>
          <p:cNvSpPr txBox="1">
            <a:spLocks noGrp="1"/>
          </p:cNvSpPr>
          <p:nvPr>
            <p:ph type="body" idx="6"/>
          </p:nvPr>
        </p:nvSpPr>
        <p:spPr>
          <a:xfrm>
            <a:off x="244048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6" name="Google Shape;126;p45"/>
          <p:cNvSpPr txBox="1">
            <a:spLocks noGrp="1"/>
          </p:cNvSpPr>
          <p:nvPr>
            <p:ph type="body" idx="7"/>
          </p:nvPr>
        </p:nvSpPr>
        <p:spPr>
          <a:xfrm>
            <a:off x="389229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7" name="Google Shape;127;p45"/>
          <p:cNvSpPr txBox="1">
            <a:spLocks noGrp="1"/>
          </p:cNvSpPr>
          <p:nvPr>
            <p:ph type="body" idx="8"/>
          </p:nvPr>
        </p:nvSpPr>
        <p:spPr>
          <a:xfrm>
            <a:off x="389229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100"/>
              <a:buFont typeface="Arial"/>
              <a:buNone/>
              <a:defRPr sz="11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8" name="Google Shape;128;p45"/>
          <p:cNvSpPr txBox="1">
            <a:spLocks noGrp="1"/>
          </p:cNvSpPr>
          <p:nvPr>
            <p:ph type="body" idx="9"/>
          </p:nvPr>
        </p:nvSpPr>
        <p:spPr>
          <a:xfrm>
            <a:off x="389229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9" name="Google Shape;129;p45"/>
          <p:cNvSpPr txBox="1">
            <a:spLocks noGrp="1"/>
          </p:cNvSpPr>
          <p:nvPr>
            <p:ph type="body" idx="13"/>
          </p:nvPr>
        </p:nvSpPr>
        <p:spPr>
          <a:xfrm>
            <a:off x="5326899"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0" name="Google Shape;130;p45"/>
          <p:cNvSpPr txBox="1">
            <a:spLocks noGrp="1"/>
          </p:cNvSpPr>
          <p:nvPr>
            <p:ph type="body" idx="14"/>
          </p:nvPr>
        </p:nvSpPr>
        <p:spPr>
          <a:xfrm>
            <a:off x="5326899"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1100"/>
              <a:buFont typeface="Arial"/>
              <a:buNone/>
              <a:defRPr sz="11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1" name="Google Shape;131;p45"/>
          <p:cNvSpPr txBox="1">
            <a:spLocks noGrp="1"/>
          </p:cNvSpPr>
          <p:nvPr>
            <p:ph type="body" idx="15"/>
          </p:nvPr>
        </p:nvSpPr>
        <p:spPr>
          <a:xfrm>
            <a:off x="5326899"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2" name="Google Shape;132;p45"/>
          <p:cNvSpPr txBox="1">
            <a:spLocks noGrp="1"/>
          </p:cNvSpPr>
          <p:nvPr>
            <p:ph type="body" idx="16"/>
          </p:nvPr>
        </p:nvSpPr>
        <p:spPr>
          <a:xfrm>
            <a:off x="6735161"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3" name="Google Shape;133;p45"/>
          <p:cNvSpPr txBox="1">
            <a:spLocks noGrp="1"/>
          </p:cNvSpPr>
          <p:nvPr>
            <p:ph type="body" idx="17"/>
          </p:nvPr>
        </p:nvSpPr>
        <p:spPr>
          <a:xfrm>
            <a:off x="6735161"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4" name="Google Shape;134;p45"/>
          <p:cNvSpPr txBox="1">
            <a:spLocks noGrp="1"/>
          </p:cNvSpPr>
          <p:nvPr>
            <p:ph type="body" idx="18"/>
          </p:nvPr>
        </p:nvSpPr>
        <p:spPr>
          <a:xfrm>
            <a:off x="6735161"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5" name="Google Shape;135;p45"/>
          <p:cNvSpPr txBox="1">
            <a:spLocks noGrp="1"/>
          </p:cNvSpPr>
          <p:nvPr>
            <p:ph type="body" idx="19"/>
          </p:nvPr>
        </p:nvSpPr>
        <p:spPr>
          <a:xfrm>
            <a:off x="904066" y="3531649"/>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6" name="Google Shape;136;p45"/>
          <p:cNvSpPr txBox="1">
            <a:spLocks noGrp="1"/>
          </p:cNvSpPr>
          <p:nvPr>
            <p:ph type="body" idx="20"/>
          </p:nvPr>
        </p:nvSpPr>
        <p:spPr>
          <a:xfrm>
            <a:off x="2352802" y="3531649"/>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7" name="Google Shape;137;p45"/>
          <p:cNvSpPr txBox="1">
            <a:spLocks noGrp="1"/>
          </p:cNvSpPr>
          <p:nvPr>
            <p:ph type="body" idx="21"/>
          </p:nvPr>
        </p:nvSpPr>
        <p:spPr>
          <a:xfrm>
            <a:off x="3829621" y="3531648"/>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600"/>
              <a:buFont typeface="Arial"/>
              <a:buNone/>
              <a:defRPr sz="16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8" name="Google Shape;138;p45"/>
          <p:cNvSpPr txBox="1">
            <a:spLocks noGrp="1"/>
          </p:cNvSpPr>
          <p:nvPr>
            <p:ph type="body" idx="22"/>
          </p:nvPr>
        </p:nvSpPr>
        <p:spPr>
          <a:xfrm>
            <a:off x="5306440" y="3531648"/>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9" name="Google Shape;139;p45"/>
          <p:cNvSpPr txBox="1">
            <a:spLocks noGrp="1"/>
          </p:cNvSpPr>
          <p:nvPr>
            <p:ph type="body" idx="23"/>
          </p:nvPr>
        </p:nvSpPr>
        <p:spPr>
          <a:xfrm>
            <a:off x="6755176" y="3531647"/>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40" name="Google Shape;140;p45"/>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141" name="Google Shape;141;p45"/>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42" name="Google Shape;142;p45"/>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43" name="Google Shape;143;p45"/>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Doughnut Chart">
  <p:cSld name="1_Title and Doughnut Chart">
    <p:spTree>
      <p:nvGrpSpPr>
        <p:cNvPr id="1" name="Shape 144"/>
        <p:cNvGrpSpPr/>
        <p:nvPr/>
      </p:nvGrpSpPr>
      <p:grpSpPr>
        <a:xfrm>
          <a:off x="0" y="0"/>
          <a:ext cx="0" cy="0"/>
          <a:chOff x="0" y="0"/>
          <a:chExt cx="0" cy="0"/>
        </a:xfrm>
      </p:grpSpPr>
      <p:sp>
        <p:nvSpPr>
          <p:cNvPr id="145" name="Google Shape;145;p4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46" name="Google Shape;146;p4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47" name="Google Shape;147;p46"/>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48" name="Google Shape;148;p46"/>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49" name="Google Shape;149;p46"/>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Line Chart">
  <p:cSld name="1_Title and Line Chart">
    <p:spTree>
      <p:nvGrpSpPr>
        <p:cNvPr id="1" name="Shape 150"/>
        <p:cNvGrpSpPr/>
        <p:nvPr/>
      </p:nvGrpSpPr>
      <p:grpSpPr>
        <a:xfrm>
          <a:off x="0" y="0"/>
          <a:ext cx="0" cy="0"/>
          <a:chOff x="0" y="0"/>
          <a:chExt cx="0" cy="0"/>
        </a:xfrm>
      </p:grpSpPr>
      <p:sp>
        <p:nvSpPr>
          <p:cNvPr id="151" name="Google Shape;151;p4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52" name="Google Shape;152;p4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53" name="Google Shape;153;p47"/>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pic>
        <p:nvPicPr>
          <p:cNvPr id="154" name="Google Shape;154;p47"/>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155" name="Google Shape;155;p47"/>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156" name="Google Shape;156;p47"/>
          <p:cNvSpPr txBox="1">
            <a:spLocks noGrp="1"/>
          </p:cNvSpPr>
          <p:nvPr>
            <p:ph type="body" idx="1"/>
          </p:nvPr>
        </p:nvSpPr>
        <p:spPr>
          <a:xfrm>
            <a:off x="630238" y="1600199"/>
            <a:ext cx="3182128" cy="30067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7" name="Google Shape;157;p47"/>
          <p:cNvSpPr txBox="1">
            <a:spLocks noGrp="1"/>
          </p:cNvSpPr>
          <p:nvPr>
            <p:ph type="body" idx="2"/>
          </p:nvPr>
        </p:nvSpPr>
        <p:spPr>
          <a:xfrm>
            <a:off x="5306779" y="3059187"/>
            <a:ext cx="671653" cy="3507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8" name="Google Shape;158;p47"/>
          <p:cNvSpPr txBox="1">
            <a:spLocks noGrp="1"/>
          </p:cNvSpPr>
          <p:nvPr>
            <p:ph type="body" idx="3"/>
          </p:nvPr>
        </p:nvSpPr>
        <p:spPr>
          <a:xfrm>
            <a:off x="6894111" y="3052728"/>
            <a:ext cx="671653" cy="3250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9" name="Google Shape;159;p47"/>
          <p:cNvSpPr txBox="1">
            <a:spLocks noGrp="1"/>
          </p:cNvSpPr>
          <p:nvPr>
            <p:ph type="body" idx="4"/>
          </p:nvPr>
        </p:nvSpPr>
        <p:spPr>
          <a:xfrm>
            <a:off x="5306778"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0" name="Google Shape;160;p47"/>
          <p:cNvSpPr txBox="1">
            <a:spLocks noGrp="1"/>
          </p:cNvSpPr>
          <p:nvPr>
            <p:ph type="body" idx="5"/>
          </p:nvPr>
        </p:nvSpPr>
        <p:spPr>
          <a:xfrm>
            <a:off x="5299344"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1" name="Google Shape;161;p47"/>
          <p:cNvSpPr txBox="1">
            <a:spLocks noGrp="1"/>
          </p:cNvSpPr>
          <p:nvPr>
            <p:ph type="body" idx="6"/>
          </p:nvPr>
        </p:nvSpPr>
        <p:spPr>
          <a:xfrm>
            <a:off x="6890089"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2" name="Google Shape;162;p47"/>
          <p:cNvSpPr txBox="1">
            <a:spLocks noGrp="1"/>
          </p:cNvSpPr>
          <p:nvPr>
            <p:ph type="body" idx="7"/>
          </p:nvPr>
        </p:nvSpPr>
        <p:spPr>
          <a:xfrm>
            <a:off x="6882655"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3" name="Google Shape;163;p47"/>
          <p:cNvSpPr>
            <a:spLocks noGrp="1"/>
          </p:cNvSpPr>
          <p:nvPr>
            <p:ph type="chart" idx="8"/>
          </p:nvPr>
        </p:nvSpPr>
        <p:spPr>
          <a:xfrm>
            <a:off x="5295900" y="1600200"/>
            <a:ext cx="3225800" cy="133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4" name="Google Shape;164;p47"/>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pic>
        <p:nvPicPr>
          <p:cNvPr id="165" name="Google Shape;165;p47"/>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166" name="Google Shape;166;p47"/>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167" name="Google Shape;167;p47"/>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68" name="Google Shape;168;p47"/>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69" name="Google Shape;169;p47"/>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Doughnut Chart 2">
  <p:cSld name="1_Title and Doughnut Chart 2">
    <p:spTree>
      <p:nvGrpSpPr>
        <p:cNvPr id="1" name="Shape 170"/>
        <p:cNvGrpSpPr/>
        <p:nvPr/>
      </p:nvGrpSpPr>
      <p:grpSpPr>
        <a:xfrm>
          <a:off x="0" y="0"/>
          <a:ext cx="0" cy="0"/>
          <a:chOff x="0" y="0"/>
          <a:chExt cx="0" cy="0"/>
        </a:xfrm>
      </p:grpSpPr>
      <p:sp>
        <p:nvSpPr>
          <p:cNvPr id="171" name="Google Shape;171;p4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72" name="Google Shape;172;p4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73" name="Google Shape;173;p48"/>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174" name="Google Shape;174;p48"/>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175" name="Google Shape;175;p48"/>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176" name="Google Shape;176;p48"/>
          <p:cNvSpPr txBox="1">
            <a:spLocks noGrp="1"/>
          </p:cNvSpPr>
          <p:nvPr>
            <p:ph type="body" idx="1"/>
          </p:nvPr>
        </p:nvSpPr>
        <p:spPr>
          <a:xfrm>
            <a:off x="2286696"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7" name="Google Shape;177;p48"/>
          <p:cNvSpPr txBox="1">
            <a:spLocks noGrp="1"/>
          </p:cNvSpPr>
          <p:nvPr>
            <p:ph type="body" idx="2"/>
          </p:nvPr>
        </p:nvSpPr>
        <p:spPr>
          <a:xfrm>
            <a:off x="2286696"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8" name="Google Shape;178;p48"/>
          <p:cNvSpPr txBox="1">
            <a:spLocks noGrp="1"/>
          </p:cNvSpPr>
          <p:nvPr>
            <p:ph type="body" idx="3"/>
          </p:nvPr>
        </p:nvSpPr>
        <p:spPr>
          <a:xfrm>
            <a:off x="4973335"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9" name="Google Shape;179;p48"/>
          <p:cNvSpPr txBox="1">
            <a:spLocks noGrp="1"/>
          </p:cNvSpPr>
          <p:nvPr>
            <p:ph type="body" idx="4"/>
          </p:nvPr>
        </p:nvSpPr>
        <p:spPr>
          <a:xfrm>
            <a:off x="4973335"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80" name="Google Shape;180;p48"/>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181" name="Google Shape;181;p48"/>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182" name="Google Shape;182;p48"/>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183" name="Google Shape;183;p48"/>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184" name="Google Shape;184;p48"/>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5" name="Google Shape;185;p48"/>
          <p:cNvPicPr preferRelativeResize="0"/>
          <p:nvPr/>
        </p:nvPicPr>
        <p:blipFill rotWithShape="1">
          <a:blip r:embed="rId5">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Infograhic">
  <p:cSld name="1_Title and Infograhic">
    <p:spTree>
      <p:nvGrpSpPr>
        <p:cNvPr id="1" name="Shape 186"/>
        <p:cNvGrpSpPr/>
        <p:nvPr/>
      </p:nvGrpSpPr>
      <p:grpSpPr>
        <a:xfrm>
          <a:off x="0" y="0"/>
          <a:ext cx="0" cy="0"/>
          <a:chOff x="0" y="0"/>
          <a:chExt cx="0" cy="0"/>
        </a:xfrm>
      </p:grpSpPr>
      <p:sp>
        <p:nvSpPr>
          <p:cNvPr id="187" name="Google Shape;187;p4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88" name="Google Shape;188;p4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89" name="Google Shape;189;p49"/>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190" name="Google Shape;190;p49"/>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191" name="Google Shape;191;p49"/>
          <p:cNvSpPr txBox="1">
            <a:spLocks noGrp="1"/>
          </p:cNvSpPr>
          <p:nvPr>
            <p:ph type="body" idx="1"/>
          </p:nvPr>
        </p:nvSpPr>
        <p:spPr>
          <a:xfrm>
            <a:off x="1263041" y="2104600"/>
            <a:ext cx="830454" cy="292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2" name="Google Shape;192;p49"/>
          <p:cNvSpPr txBox="1">
            <a:spLocks noGrp="1"/>
          </p:cNvSpPr>
          <p:nvPr>
            <p:ph type="body" idx="2"/>
          </p:nvPr>
        </p:nvSpPr>
        <p:spPr>
          <a:xfrm>
            <a:off x="2470356" y="3778988"/>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3" name="Google Shape;193;p49"/>
          <p:cNvSpPr txBox="1">
            <a:spLocks noGrp="1"/>
          </p:cNvSpPr>
          <p:nvPr>
            <p:ph type="body" idx="3"/>
          </p:nvPr>
        </p:nvSpPr>
        <p:spPr>
          <a:xfrm>
            <a:off x="3530790" y="2108961"/>
            <a:ext cx="824532" cy="28768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4" name="Google Shape;194;p49"/>
          <p:cNvSpPr txBox="1">
            <a:spLocks noGrp="1"/>
          </p:cNvSpPr>
          <p:nvPr>
            <p:ph type="body" idx="4"/>
          </p:nvPr>
        </p:nvSpPr>
        <p:spPr>
          <a:xfrm>
            <a:off x="4729642" y="3771033"/>
            <a:ext cx="745627"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5" name="Google Shape;195;p49"/>
          <p:cNvSpPr txBox="1">
            <a:spLocks noGrp="1"/>
          </p:cNvSpPr>
          <p:nvPr>
            <p:ph type="body" idx="5"/>
          </p:nvPr>
        </p:nvSpPr>
        <p:spPr>
          <a:xfrm>
            <a:off x="5904099" y="2107682"/>
            <a:ext cx="758842" cy="292044"/>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6" name="Google Shape;196;p49"/>
          <p:cNvSpPr txBox="1">
            <a:spLocks noGrp="1"/>
          </p:cNvSpPr>
          <p:nvPr>
            <p:ph type="body" idx="6"/>
          </p:nvPr>
        </p:nvSpPr>
        <p:spPr>
          <a:xfrm>
            <a:off x="7023857" y="3762859"/>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7" name="Google Shape;197;p49"/>
          <p:cNvSpPr txBox="1">
            <a:spLocks noGrp="1"/>
          </p:cNvSpPr>
          <p:nvPr>
            <p:ph type="body" idx="7"/>
          </p:nvPr>
        </p:nvSpPr>
        <p:spPr>
          <a:xfrm>
            <a:off x="2156171"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00"/>
              <a:buFont typeface="Arial"/>
              <a:buNone/>
              <a:defRPr sz="12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8" name="Google Shape;198;p49"/>
          <p:cNvSpPr txBox="1">
            <a:spLocks noGrp="1"/>
          </p:cNvSpPr>
          <p:nvPr>
            <p:ph type="body" idx="8"/>
          </p:nvPr>
        </p:nvSpPr>
        <p:spPr>
          <a:xfrm>
            <a:off x="2156171"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9" name="Google Shape;199;p49"/>
          <p:cNvSpPr txBox="1">
            <a:spLocks noGrp="1"/>
          </p:cNvSpPr>
          <p:nvPr>
            <p:ph type="body" idx="9"/>
          </p:nvPr>
        </p:nvSpPr>
        <p:spPr>
          <a:xfrm>
            <a:off x="4513908"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0" name="Google Shape;200;p49"/>
          <p:cNvSpPr txBox="1">
            <a:spLocks noGrp="1"/>
          </p:cNvSpPr>
          <p:nvPr>
            <p:ph type="body" idx="13"/>
          </p:nvPr>
        </p:nvSpPr>
        <p:spPr>
          <a:xfrm>
            <a:off x="4513908"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1" name="Google Shape;201;p49"/>
          <p:cNvSpPr txBox="1">
            <a:spLocks noGrp="1"/>
          </p:cNvSpPr>
          <p:nvPr>
            <p:ph type="body" idx="14"/>
          </p:nvPr>
        </p:nvSpPr>
        <p:spPr>
          <a:xfrm>
            <a:off x="6720777"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2" name="Google Shape;202;p49"/>
          <p:cNvSpPr txBox="1">
            <a:spLocks noGrp="1"/>
          </p:cNvSpPr>
          <p:nvPr>
            <p:ph type="body" idx="15"/>
          </p:nvPr>
        </p:nvSpPr>
        <p:spPr>
          <a:xfrm>
            <a:off x="6720777"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3" name="Google Shape;203;p49"/>
          <p:cNvSpPr txBox="1">
            <a:spLocks noGrp="1"/>
          </p:cNvSpPr>
          <p:nvPr>
            <p:ph type="body" idx="16"/>
          </p:nvPr>
        </p:nvSpPr>
        <p:spPr>
          <a:xfrm>
            <a:off x="995265" y="3791876"/>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4" name="Google Shape;204;p49"/>
          <p:cNvSpPr txBox="1">
            <a:spLocks noGrp="1"/>
          </p:cNvSpPr>
          <p:nvPr>
            <p:ph type="body" idx="17"/>
          </p:nvPr>
        </p:nvSpPr>
        <p:spPr>
          <a:xfrm>
            <a:off x="995265" y="405754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5" name="Google Shape;205;p49"/>
          <p:cNvSpPr txBox="1">
            <a:spLocks noGrp="1"/>
          </p:cNvSpPr>
          <p:nvPr>
            <p:ph type="body" idx="18"/>
          </p:nvPr>
        </p:nvSpPr>
        <p:spPr>
          <a:xfrm>
            <a:off x="3326285" y="377969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6" name="Google Shape;206;p49"/>
          <p:cNvSpPr txBox="1">
            <a:spLocks noGrp="1"/>
          </p:cNvSpPr>
          <p:nvPr>
            <p:ph type="body" idx="19"/>
          </p:nvPr>
        </p:nvSpPr>
        <p:spPr>
          <a:xfrm>
            <a:off x="3326285" y="404535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7" name="Google Shape;207;p49"/>
          <p:cNvSpPr txBox="1">
            <a:spLocks noGrp="1"/>
          </p:cNvSpPr>
          <p:nvPr>
            <p:ph type="body" idx="20"/>
          </p:nvPr>
        </p:nvSpPr>
        <p:spPr>
          <a:xfrm>
            <a:off x="5599996" y="375897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8" name="Google Shape;208;p49"/>
          <p:cNvSpPr txBox="1">
            <a:spLocks noGrp="1"/>
          </p:cNvSpPr>
          <p:nvPr>
            <p:ph type="body" idx="21"/>
          </p:nvPr>
        </p:nvSpPr>
        <p:spPr>
          <a:xfrm>
            <a:off x="5599996" y="4024639"/>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209" name="Google Shape;209;p49"/>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210" name="Google Shape;210;p49"/>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211" name="Google Shape;211;p49"/>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212" name="Google Shape;212;p49"/>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13" name="Google Shape;213;p49"/>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Infographic 2">
  <p:cSld name="1_Title and Infographic 2">
    <p:spTree>
      <p:nvGrpSpPr>
        <p:cNvPr id="1" name="Shape 214"/>
        <p:cNvGrpSpPr/>
        <p:nvPr/>
      </p:nvGrpSpPr>
      <p:grpSpPr>
        <a:xfrm>
          <a:off x="0" y="0"/>
          <a:ext cx="0" cy="0"/>
          <a:chOff x="0" y="0"/>
          <a:chExt cx="0" cy="0"/>
        </a:xfrm>
      </p:grpSpPr>
      <p:sp>
        <p:nvSpPr>
          <p:cNvPr id="215" name="Google Shape;215;p5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16" name="Google Shape;216;p5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17" name="Google Shape;217;p50" descr="C:\Users\diyajoseph\Desktop\New folder (3)\Infographics-01-01.png"/>
          <p:cNvPicPr preferRelativeResize="0"/>
          <p:nvPr/>
        </p:nvPicPr>
        <p:blipFill rotWithShape="1">
          <a:blip r:embed="rId2">
            <a:alphaModFix/>
          </a:blip>
          <a:srcRect/>
          <a:stretch/>
        </p:blipFill>
        <p:spPr>
          <a:xfrm>
            <a:off x="4349184" y="1331625"/>
            <a:ext cx="3644856" cy="3644859"/>
          </a:xfrm>
          <a:prstGeom prst="rect">
            <a:avLst/>
          </a:prstGeom>
          <a:noFill/>
          <a:ln>
            <a:noFill/>
          </a:ln>
        </p:spPr>
      </p:pic>
      <p:sp>
        <p:nvSpPr>
          <p:cNvPr id="218" name="Google Shape;218;p50"/>
          <p:cNvSpPr txBox="1">
            <a:spLocks noGrp="1"/>
          </p:cNvSpPr>
          <p:nvPr>
            <p:ph type="body" idx="1"/>
          </p:nvPr>
        </p:nvSpPr>
        <p:spPr>
          <a:xfrm>
            <a:off x="630238" y="1347788"/>
            <a:ext cx="3182128" cy="27717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9" name="Google Shape;219;p50"/>
          <p:cNvSpPr txBox="1">
            <a:spLocks noGrp="1"/>
          </p:cNvSpPr>
          <p:nvPr>
            <p:ph type="body" idx="2"/>
          </p:nvPr>
        </p:nvSpPr>
        <p:spPr>
          <a:xfrm>
            <a:off x="6433953" y="172210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0" name="Google Shape;220;p50"/>
          <p:cNvSpPr txBox="1">
            <a:spLocks noGrp="1"/>
          </p:cNvSpPr>
          <p:nvPr>
            <p:ph type="body" idx="3"/>
          </p:nvPr>
        </p:nvSpPr>
        <p:spPr>
          <a:xfrm>
            <a:off x="6433953" y="198777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1" name="Google Shape;221;p50"/>
          <p:cNvSpPr txBox="1">
            <a:spLocks noGrp="1"/>
          </p:cNvSpPr>
          <p:nvPr>
            <p:ph type="body" idx="4"/>
          </p:nvPr>
        </p:nvSpPr>
        <p:spPr>
          <a:xfrm>
            <a:off x="4628562" y="3026158"/>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2" name="Google Shape;222;p50"/>
          <p:cNvSpPr txBox="1">
            <a:spLocks noGrp="1"/>
          </p:cNvSpPr>
          <p:nvPr>
            <p:ph type="body" idx="5"/>
          </p:nvPr>
        </p:nvSpPr>
        <p:spPr>
          <a:xfrm>
            <a:off x="7003447" y="278373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3" name="Google Shape;223;p50"/>
          <p:cNvSpPr txBox="1">
            <a:spLocks noGrp="1"/>
          </p:cNvSpPr>
          <p:nvPr>
            <p:ph type="body" idx="6"/>
          </p:nvPr>
        </p:nvSpPr>
        <p:spPr>
          <a:xfrm>
            <a:off x="7009593" y="3303767"/>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4" name="Google Shape;224;p50"/>
          <p:cNvSpPr txBox="1">
            <a:spLocks noGrp="1"/>
          </p:cNvSpPr>
          <p:nvPr>
            <p:ph type="body" idx="7"/>
          </p:nvPr>
        </p:nvSpPr>
        <p:spPr>
          <a:xfrm>
            <a:off x="7009593" y="356943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5" name="Google Shape;225;p50"/>
          <p:cNvSpPr txBox="1">
            <a:spLocks noGrp="1"/>
          </p:cNvSpPr>
          <p:nvPr>
            <p:ph type="body" idx="8"/>
          </p:nvPr>
        </p:nvSpPr>
        <p:spPr>
          <a:xfrm>
            <a:off x="6433953" y="403431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6" name="Google Shape;226;p50"/>
          <p:cNvSpPr txBox="1">
            <a:spLocks noGrp="1"/>
          </p:cNvSpPr>
          <p:nvPr>
            <p:ph type="body" idx="9"/>
          </p:nvPr>
        </p:nvSpPr>
        <p:spPr>
          <a:xfrm>
            <a:off x="6433953" y="429997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7" name="Google Shape;227;p50"/>
          <p:cNvSpPr txBox="1">
            <a:spLocks noGrp="1"/>
          </p:cNvSpPr>
          <p:nvPr>
            <p:ph type="body" idx="13"/>
          </p:nvPr>
        </p:nvSpPr>
        <p:spPr>
          <a:xfrm>
            <a:off x="7001132" y="252495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8" name="Google Shape;228;p5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pic>
        <p:nvPicPr>
          <p:cNvPr id="229" name="Google Shape;229;p50"/>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Infographic 3">
  <p:cSld name="1_Title and Infographic 3">
    <p:spTree>
      <p:nvGrpSpPr>
        <p:cNvPr id="1" name="Shape 230"/>
        <p:cNvGrpSpPr/>
        <p:nvPr/>
      </p:nvGrpSpPr>
      <p:grpSpPr>
        <a:xfrm>
          <a:off x="0" y="0"/>
          <a:ext cx="0" cy="0"/>
          <a:chOff x="0" y="0"/>
          <a:chExt cx="0" cy="0"/>
        </a:xfrm>
      </p:grpSpPr>
      <p:sp>
        <p:nvSpPr>
          <p:cNvPr id="231" name="Google Shape;231;p5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32" name="Google Shape;232;p5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233" name="Google Shape;233;p51"/>
          <p:cNvSpPr txBox="1">
            <a:spLocks noGrp="1"/>
          </p:cNvSpPr>
          <p:nvPr>
            <p:ph type="body" idx="1"/>
          </p:nvPr>
        </p:nvSpPr>
        <p:spPr>
          <a:xfrm>
            <a:off x="2184783" y="1316876"/>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4" name="Google Shape;234;p51"/>
          <p:cNvSpPr txBox="1">
            <a:spLocks noGrp="1"/>
          </p:cNvSpPr>
          <p:nvPr>
            <p:ph type="body" idx="2"/>
          </p:nvPr>
        </p:nvSpPr>
        <p:spPr>
          <a:xfrm>
            <a:off x="2184783" y="1496505"/>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5" name="Google Shape;235;p51"/>
          <p:cNvSpPr txBox="1">
            <a:spLocks noGrp="1"/>
          </p:cNvSpPr>
          <p:nvPr>
            <p:ph type="body" idx="3"/>
          </p:nvPr>
        </p:nvSpPr>
        <p:spPr>
          <a:xfrm>
            <a:off x="2184783" y="1708544"/>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6" name="Google Shape;236;p51"/>
          <p:cNvSpPr txBox="1">
            <a:spLocks noGrp="1"/>
          </p:cNvSpPr>
          <p:nvPr>
            <p:ph type="body" idx="4"/>
          </p:nvPr>
        </p:nvSpPr>
        <p:spPr>
          <a:xfrm>
            <a:off x="1648313" y="216053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7" name="Google Shape;237;p51"/>
          <p:cNvSpPr txBox="1">
            <a:spLocks noGrp="1"/>
          </p:cNvSpPr>
          <p:nvPr>
            <p:ph type="body" idx="5"/>
          </p:nvPr>
        </p:nvSpPr>
        <p:spPr>
          <a:xfrm>
            <a:off x="1648313" y="234016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8" name="Google Shape;238;p51"/>
          <p:cNvSpPr txBox="1">
            <a:spLocks noGrp="1"/>
          </p:cNvSpPr>
          <p:nvPr>
            <p:ph type="body" idx="6"/>
          </p:nvPr>
        </p:nvSpPr>
        <p:spPr>
          <a:xfrm>
            <a:off x="1648313" y="255220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9" name="Google Shape;239;p51"/>
          <p:cNvSpPr txBox="1">
            <a:spLocks noGrp="1"/>
          </p:cNvSpPr>
          <p:nvPr>
            <p:ph type="body" idx="7"/>
          </p:nvPr>
        </p:nvSpPr>
        <p:spPr>
          <a:xfrm>
            <a:off x="1670695" y="3113991"/>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0" name="Google Shape;240;p51"/>
          <p:cNvSpPr txBox="1">
            <a:spLocks noGrp="1"/>
          </p:cNvSpPr>
          <p:nvPr>
            <p:ph type="body" idx="8"/>
          </p:nvPr>
        </p:nvSpPr>
        <p:spPr>
          <a:xfrm>
            <a:off x="1670695" y="3293620"/>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1" name="Google Shape;241;p51"/>
          <p:cNvSpPr txBox="1">
            <a:spLocks noGrp="1"/>
          </p:cNvSpPr>
          <p:nvPr>
            <p:ph type="body" idx="9"/>
          </p:nvPr>
        </p:nvSpPr>
        <p:spPr>
          <a:xfrm>
            <a:off x="1670695" y="3505659"/>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2" name="Google Shape;242;p51"/>
          <p:cNvSpPr txBox="1">
            <a:spLocks noGrp="1"/>
          </p:cNvSpPr>
          <p:nvPr>
            <p:ph type="body" idx="13"/>
          </p:nvPr>
        </p:nvSpPr>
        <p:spPr>
          <a:xfrm>
            <a:off x="2154251" y="3833167"/>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3" name="Google Shape;243;p51"/>
          <p:cNvSpPr txBox="1">
            <a:spLocks noGrp="1"/>
          </p:cNvSpPr>
          <p:nvPr>
            <p:ph type="body" idx="14"/>
          </p:nvPr>
        </p:nvSpPr>
        <p:spPr>
          <a:xfrm>
            <a:off x="2154251" y="4012796"/>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4" name="Google Shape;244;p51"/>
          <p:cNvSpPr txBox="1">
            <a:spLocks noGrp="1"/>
          </p:cNvSpPr>
          <p:nvPr>
            <p:ph type="body" idx="15"/>
          </p:nvPr>
        </p:nvSpPr>
        <p:spPr>
          <a:xfrm>
            <a:off x="2154251" y="4224835"/>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5" name="Google Shape;245;p51"/>
          <p:cNvSpPr txBox="1">
            <a:spLocks noGrp="1"/>
          </p:cNvSpPr>
          <p:nvPr>
            <p:ph type="body" idx="16"/>
          </p:nvPr>
        </p:nvSpPr>
        <p:spPr>
          <a:xfrm>
            <a:off x="5711844" y="127468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6" name="Google Shape;246;p51"/>
          <p:cNvSpPr txBox="1">
            <a:spLocks noGrp="1"/>
          </p:cNvSpPr>
          <p:nvPr>
            <p:ph type="body" idx="17"/>
          </p:nvPr>
        </p:nvSpPr>
        <p:spPr>
          <a:xfrm>
            <a:off x="5711844" y="145431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7" name="Google Shape;247;p51"/>
          <p:cNvSpPr txBox="1">
            <a:spLocks noGrp="1"/>
          </p:cNvSpPr>
          <p:nvPr>
            <p:ph type="body" idx="18"/>
          </p:nvPr>
        </p:nvSpPr>
        <p:spPr>
          <a:xfrm>
            <a:off x="5711844" y="166635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8" name="Google Shape;248;p51"/>
          <p:cNvSpPr txBox="1">
            <a:spLocks noGrp="1"/>
          </p:cNvSpPr>
          <p:nvPr>
            <p:ph type="body" idx="19"/>
          </p:nvPr>
        </p:nvSpPr>
        <p:spPr>
          <a:xfrm>
            <a:off x="6247590" y="2081713"/>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9" name="Google Shape;249;p51"/>
          <p:cNvSpPr txBox="1">
            <a:spLocks noGrp="1"/>
          </p:cNvSpPr>
          <p:nvPr>
            <p:ph type="body" idx="20"/>
          </p:nvPr>
        </p:nvSpPr>
        <p:spPr>
          <a:xfrm>
            <a:off x="6247590" y="2261342"/>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0" name="Google Shape;250;p51"/>
          <p:cNvSpPr txBox="1">
            <a:spLocks noGrp="1"/>
          </p:cNvSpPr>
          <p:nvPr>
            <p:ph type="body" idx="21"/>
          </p:nvPr>
        </p:nvSpPr>
        <p:spPr>
          <a:xfrm>
            <a:off x="6247590" y="2473381"/>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1" name="Google Shape;251;p51"/>
          <p:cNvSpPr txBox="1">
            <a:spLocks noGrp="1"/>
          </p:cNvSpPr>
          <p:nvPr>
            <p:ph type="body" idx="22"/>
          </p:nvPr>
        </p:nvSpPr>
        <p:spPr>
          <a:xfrm>
            <a:off x="6247590" y="3009669"/>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2" name="Google Shape;252;p51"/>
          <p:cNvSpPr txBox="1">
            <a:spLocks noGrp="1"/>
          </p:cNvSpPr>
          <p:nvPr>
            <p:ph type="body" idx="23"/>
          </p:nvPr>
        </p:nvSpPr>
        <p:spPr>
          <a:xfrm>
            <a:off x="6247590" y="3189298"/>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3" name="Google Shape;253;p51"/>
          <p:cNvSpPr txBox="1">
            <a:spLocks noGrp="1"/>
          </p:cNvSpPr>
          <p:nvPr>
            <p:ph type="body" idx="24"/>
          </p:nvPr>
        </p:nvSpPr>
        <p:spPr>
          <a:xfrm>
            <a:off x="6247590" y="3401337"/>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4" name="Google Shape;254;p51"/>
          <p:cNvSpPr txBox="1">
            <a:spLocks noGrp="1"/>
          </p:cNvSpPr>
          <p:nvPr>
            <p:ph type="body" idx="25"/>
          </p:nvPr>
        </p:nvSpPr>
        <p:spPr>
          <a:xfrm>
            <a:off x="5911033" y="3827718"/>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5" name="Google Shape;255;p51"/>
          <p:cNvSpPr txBox="1">
            <a:spLocks noGrp="1"/>
          </p:cNvSpPr>
          <p:nvPr>
            <p:ph type="body" idx="26"/>
          </p:nvPr>
        </p:nvSpPr>
        <p:spPr>
          <a:xfrm>
            <a:off x="5911033" y="4007347"/>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6" name="Google Shape;256;p51"/>
          <p:cNvSpPr txBox="1">
            <a:spLocks noGrp="1"/>
          </p:cNvSpPr>
          <p:nvPr>
            <p:ph type="body" idx="27"/>
          </p:nvPr>
        </p:nvSpPr>
        <p:spPr>
          <a:xfrm>
            <a:off x="5911033" y="4219386"/>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pSp>
        <p:nvGrpSpPr>
          <p:cNvPr id="257" name="Google Shape;257;p51"/>
          <p:cNvGrpSpPr/>
          <p:nvPr/>
        </p:nvGrpSpPr>
        <p:grpSpPr>
          <a:xfrm>
            <a:off x="3064089" y="1322496"/>
            <a:ext cx="3130304" cy="3130304"/>
            <a:chOff x="1725851" y="197234"/>
            <a:chExt cx="4799362" cy="4799363"/>
          </a:xfrm>
        </p:grpSpPr>
        <p:sp>
          <p:nvSpPr>
            <p:cNvPr id="258" name="Google Shape;258;p51"/>
            <p:cNvSpPr/>
            <p:nvPr/>
          </p:nvSpPr>
          <p:spPr>
            <a:xfrm>
              <a:off x="2160294" y="631678"/>
              <a:ext cx="3930473" cy="3930474"/>
            </a:xfrm>
            <a:prstGeom prst="blockArc">
              <a:avLst>
                <a:gd name="adj1" fmla="val 13500000"/>
                <a:gd name="adj2" fmla="val 162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9" name="Google Shape;259;p51"/>
            <p:cNvSpPr/>
            <p:nvPr/>
          </p:nvSpPr>
          <p:spPr>
            <a:xfrm>
              <a:off x="2160294" y="631678"/>
              <a:ext cx="3930473" cy="3930474"/>
            </a:xfrm>
            <a:prstGeom prst="blockArc">
              <a:avLst>
                <a:gd name="adj1" fmla="val 10800000"/>
                <a:gd name="adj2" fmla="val 13500000"/>
                <a:gd name="adj3" fmla="val 3430"/>
              </a:avLst>
            </a:prstGeom>
            <a:solidFill>
              <a:srgbClr val="9D9D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0" name="Google Shape;260;p51"/>
            <p:cNvSpPr/>
            <p:nvPr/>
          </p:nvSpPr>
          <p:spPr>
            <a:xfrm>
              <a:off x="2160294" y="631678"/>
              <a:ext cx="3930473" cy="3930474"/>
            </a:xfrm>
            <a:prstGeom prst="blockArc">
              <a:avLst>
                <a:gd name="adj1" fmla="val 8100000"/>
                <a:gd name="adj2" fmla="val 10800000"/>
                <a:gd name="adj3" fmla="val 343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1" name="Google Shape;261;p51"/>
            <p:cNvSpPr/>
            <p:nvPr/>
          </p:nvSpPr>
          <p:spPr>
            <a:xfrm>
              <a:off x="2160294" y="631678"/>
              <a:ext cx="3930473" cy="3930474"/>
            </a:xfrm>
            <a:prstGeom prst="blockArc">
              <a:avLst>
                <a:gd name="adj1" fmla="val 5400000"/>
                <a:gd name="adj2" fmla="val 8100000"/>
                <a:gd name="adj3" fmla="val 3430"/>
              </a:avLst>
            </a:prstGeom>
            <a:solidFill>
              <a:srgbClr val="B4B4B4"/>
            </a:solidFill>
            <a:ln w="9525" cap="flat" cmpd="sng">
              <a:solidFill>
                <a:srgbClr val="A8A8A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62" name="Google Shape;262;p51"/>
            <p:cNvSpPr/>
            <p:nvPr/>
          </p:nvSpPr>
          <p:spPr>
            <a:xfrm>
              <a:off x="2160294" y="631678"/>
              <a:ext cx="3930473" cy="3930474"/>
            </a:xfrm>
            <a:prstGeom prst="blockArc">
              <a:avLst>
                <a:gd name="adj1" fmla="val 2700000"/>
                <a:gd name="adj2" fmla="val 54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3" name="Google Shape;263;p51"/>
            <p:cNvSpPr/>
            <p:nvPr/>
          </p:nvSpPr>
          <p:spPr>
            <a:xfrm>
              <a:off x="2160294" y="631678"/>
              <a:ext cx="3930473" cy="3930474"/>
            </a:xfrm>
            <a:prstGeom prst="blockArc">
              <a:avLst>
                <a:gd name="adj1" fmla="val 0"/>
                <a:gd name="adj2" fmla="val 27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4" name="Google Shape;264;p51"/>
            <p:cNvSpPr/>
            <p:nvPr/>
          </p:nvSpPr>
          <p:spPr>
            <a:xfrm>
              <a:off x="2160294" y="631678"/>
              <a:ext cx="3930473" cy="3930474"/>
            </a:xfrm>
            <a:prstGeom prst="blockArc">
              <a:avLst>
                <a:gd name="adj1" fmla="val 18900000"/>
                <a:gd name="adj2" fmla="val 0"/>
                <a:gd name="adj3" fmla="val 3430"/>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5" name="Google Shape;265;p51"/>
            <p:cNvSpPr/>
            <p:nvPr/>
          </p:nvSpPr>
          <p:spPr>
            <a:xfrm>
              <a:off x="2160294" y="631678"/>
              <a:ext cx="3930473" cy="3930474"/>
            </a:xfrm>
            <a:prstGeom prst="blockArc">
              <a:avLst>
                <a:gd name="adj1" fmla="val 16200000"/>
                <a:gd name="adj2" fmla="val 189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6" name="Google Shape;266;p51"/>
            <p:cNvSpPr/>
            <p:nvPr/>
          </p:nvSpPr>
          <p:spPr>
            <a:xfrm>
              <a:off x="3128723" y="1600108"/>
              <a:ext cx="1993614" cy="1993614"/>
            </a:xfrm>
            <a:custGeom>
              <a:avLst/>
              <a:gdLst/>
              <a:ahLst/>
              <a:cxnLst/>
              <a:rect l="l" t="t" r="r" b="b"/>
              <a:pathLst>
                <a:path w="1993614" h="1993614" extrusionOk="0">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cap="flat" cmpd="sng">
              <a:solidFill>
                <a:srgbClr val="4C4C4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307175" tIns="307175" rIns="307175" bIns="307175" anchor="ctr" anchorCtr="0">
              <a:noAutofit/>
            </a:bodyPr>
            <a:lstStyle/>
            <a:p>
              <a:pPr marL="0" marR="0" lvl="0" indent="0" algn="ctr" rtl="0">
                <a:lnSpc>
                  <a:spcPct val="90000"/>
                </a:lnSpc>
                <a:spcBef>
                  <a:spcPts val="0"/>
                </a:spcBef>
                <a:spcAft>
                  <a:spcPts val="0"/>
                </a:spcAft>
                <a:buClr>
                  <a:schemeClr val="dk1"/>
                </a:buClr>
                <a:buSzPts val="1200"/>
                <a:buFont typeface="Calibri"/>
                <a:buNone/>
              </a:pPr>
              <a:endParaRPr sz="1200" b="0" i="0" u="none" strike="noStrike" cap="none">
                <a:solidFill>
                  <a:srgbClr val="4C4C4C"/>
                </a:solidFill>
                <a:latin typeface="Roboto"/>
                <a:ea typeface="Roboto"/>
                <a:cs typeface="Roboto"/>
                <a:sym typeface="Roboto"/>
              </a:endParaRPr>
            </a:p>
          </p:txBody>
        </p:sp>
        <p:sp>
          <p:nvSpPr>
            <p:cNvPr id="267" name="Google Shape;267;p51"/>
            <p:cNvSpPr/>
            <p:nvPr/>
          </p:nvSpPr>
          <p:spPr>
            <a:xfrm>
              <a:off x="3657379" y="19723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b="0" i="0" u="none" strike="noStrike" cap="none">
                <a:solidFill>
                  <a:schemeClr val="lt1"/>
                </a:solidFill>
                <a:latin typeface="Calibri"/>
                <a:ea typeface="Calibri"/>
                <a:cs typeface="Calibri"/>
                <a:sym typeface="Calibri"/>
              </a:endParaRPr>
            </a:p>
          </p:txBody>
        </p:sp>
        <p:sp>
          <p:nvSpPr>
            <p:cNvPr id="268" name="Google Shape;268;p51"/>
            <p:cNvSpPr/>
            <p:nvPr/>
          </p:nvSpPr>
          <p:spPr>
            <a:xfrm>
              <a:off x="5023178" y="762966"/>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CCCCCC"/>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b="0" i="0" u="none" strike="noStrike" cap="none">
                <a:solidFill>
                  <a:schemeClr val="lt1"/>
                </a:solidFill>
                <a:latin typeface="Calibri"/>
                <a:ea typeface="Calibri"/>
                <a:cs typeface="Calibri"/>
                <a:sym typeface="Calibri"/>
              </a:endParaRPr>
            </a:p>
          </p:txBody>
        </p:sp>
        <p:sp>
          <p:nvSpPr>
            <p:cNvPr id="269" name="Google Shape;269;p51"/>
            <p:cNvSpPr/>
            <p:nvPr/>
          </p:nvSpPr>
          <p:spPr>
            <a:xfrm>
              <a:off x="558891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b="0" i="0" u="none" strike="noStrike" cap="none">
                <a:solidFill>
                  <a:schemeClr val="lt1"/>
                </a:solidFill>
                <a:latin typeface="Calibri"/>
                <a:ea typeface="Calibri"/>
                <a:cs typeface="Calibri"/>
                <a:sym typeface="Calibri"/>
              </a:endParaRPr>
            </a:p>
          </p:txBody>
        </p:sp>
        <p:sp>
          <p:nvSpPr>
            <p:cNvPr id="270" name="Google Shape;270;p51"/>
            <p:cNvSpPr/>
            <p:nvPr/>
          </p:nvSpPr>
          <p:spPr>
            <a:xfrm>
              <a:off x="5023177" y="3494562"/>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9D9D9D"/>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b="0" i="0" u="none" strike="noStrike" cap="none">
                <a:solidFill>
                  <a:schemeClr val="lt1"/>
                </a:solidFill>
                <a:latin typeface="Calibri"/>
                <a:ea typeface="Calibri"/>
                <a:cs typeface="Calibri"/>
                <a:sym typeface="Calibri"/>
              </a:endParaRPr>
            </a:p>
          </p:txBody>
        </p:sp>
        <p:sp>
          <p:nvSpPr>
            <p:cNvPr id="271" name="Google Shape;271;p51"/>
            <p:cNvSpPr/>
            <p:nvPr/>
          </p:nvSpPr>
          <p:spPr>
            <a:xfrm>
              <a:off x="3657379" y="406029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F6323E"/>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sp>
          <p:nvSpPr>
            <p:cNvPr id="272" name="Google Shape;272;p51"/>
            <p:cNvSpPr/>
            <p:nvPr/>
          </p:nvSpPr>
          <p:spPr>
            <a:xfrm>
              <a:off x="2291582" y="34945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A8A8A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sp>
          <p:nvSpPr>
            <p:cNvPr id="273" name="Google Shape;273;p51"/>
            <p:cNvSpPr/>
            <p:nvPr/>
          </p:nvSpPr>
          <p:spPr>
            <a:xfrm>
              <a:off x="172585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chemeClr val="dk1"/>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sp>
          <p:nvSpPr>
            <p:cNvPr id="274" name="Google Shape;274;p51"/>
            <p:cNvSpPr/>
            <p:nvPr/>
          </p:nvSpPr>
          <p:spPr>
            <a:xfrm>
              <a:off x="2291581" y="76296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98989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0" i="0" u="none" strike="noStrike" cap="none">
                <a:solidFill>
                  <a:schemeClr val="lt1"/>
                </a:solidFill>
                <a:latin typeface="Calibri"/>
                <a:ea typeface="Calibri"/>
                <a:cs typeface="Calibri"/>
                <a:sym typeface="Calibri"/>
              </a:endParaRPr>
            </a:p>
          </p:txBody>
        </p:sp>
      </p:grpSp>
      <p:pic>
        <p:nvPicPr>
          <p:cNvPr id="275" name="Google Shape;275;p51"/>
          <p:cNvPicPr preferRelativeResize="0"/>
          <p:nvPr/>
        </p:nvPicPr>
        <p:blipFill rotWithShape="1">
          <a:blip r:embed="rId2">
            <a:alphaModFix/>
          </a:blip>
          <a:srcRect/>
          <a:stretch/>
        </p:blipFill>
        <p:spPr>
          <a:xfrm>
            <a:off x="3906518" y="1572770"/>
            <a:ext cx="365816" cy="365816"/>
          </a:xfrm>
          <a:prstGeom prst="rect">
            <a:avLst/>
          </a:prstGeom>
          <a:noFill/>
          <a:ln>
            <a:noFill/>
          </a:ln>
        </p:spPr>
      </p:pic>
      <p:pic>
        <p:nvPicPr>
          <p:cNvPr id="276" name="Google Shape;276;p51"/>
          <p:cNvPicPr preferRelativeResize="0"/>
          <p:nvPr/>
        </p:nvPicPr>
        <p:blipFill rotWithShape="1">
          <a:blip r:embed="rId3">
            <a:alphaModFix/>
          </a:blip>
          <a:srcRect/>
          <a:stretch/>
        </p:blipFill>
        <p:spPr>
          <a:xfrm>
            <a:off x="4972122" y="3840710"/>
            <a:ext cx="365816" cy="365816"/>
          </a:xfrm>
          <a:prstGeom prst="rect">
            <a:avLst/>
          </a:prstGeom>
          <a:noFill/>
          <a:ln>
            <a:noFill/>
          </a:ln>
        </p:spPr>
      </p:pic>
      <p:pic>
        <p:nvPicPr>
          <p:cNvPr id="277" name="Google Shape;277;p51"/>
          <p:cNvPicPr preferRelativeResize="0"/>
          <p:nvPr/>
        </p:nvPicPr>
        <p:blipFill rotWithShape="1">
          <a:blip r:embed="rId4">
            <a:alphaModFix/>
          </a:blip>
          <a:srcRect/>
          <a:stretch/>
        </p:blipFill>
        <p:spPr>
          <a:xfrm>
            <a:off x="3285784" y="3229619"/>
            <a:ext cx="365816" cy="365816"/>
          </a:xfrm>
          <a:prstGeom prst="rect">
            <a:avLst/>
          </a:prstGeom>
          <a:noFill/>
          <a:ln>
            <a:noFill/>
          </a:ln>
        </p:spPr>
      </p:pic>
      <p:pic>
        <p:nvPicPr>
          <p:cNvPr id="278" name="Google Shape;278;p51"/>
          <p:cNvPicPr preferRelativeResize="0"/>
          <p:nvPr/>
        </p:nvPicPr>
        <p:blipFill rotWithShape="1">
          <a:blip r:embed="rId5">
            <a:alphaModFix/>
          </a:blip>
          <a:srcRect/>
          <a:stretch/>
        </p:blipFill>
        <p:spPr>
          <a:xfrm>
            <a:off x="3260129" y="2284117"/>
            <a:ext cx="365816" cy="365816"/>
          </a:xfrm>
          <a:prstGeom prst="rect">
            <a:avLst/>
          </a:prstGeom>
          <a:noFill/>
          <a:ln>
            <a:noFill/>
          </a:ln>
        </p:spPr>
      </p:pic>
      <p:pic>
        <p:nvPicPr>
          <p:cNvPr id="279" name="Google Shape;279;p51"/>
          <p:cNvPicPr preferRelativeResize="0"/>
          <p:nvPr/>
        </p:nvPicPr>
        <p:blipFill rotWithShape="1">
          <a:blip r:embed="rId6">
            <a:alphaModFix/>
          </a:blip>
          <a:srcRect/>
          <a:stretch/>
        </p:blipFill>
        <p:spPr>
          <a:xfrm>
            <a:off x="4871063" y="1518775"/>
            <a:ext cx="365816" cy="365816"/>
          </a:xfrm>
          <a:prstGeom prst="rect">
            <a:avLst/>
          </a:prstGeom>
          <a:noFill/>
          <a:ln>
            <a:noFill/>
          </a:ln>
        </p:spPr>
      </p:pic>
      <p:pic>
        <p:nvPicPr>
          <p:cNvPr id="280" name="Google Shape;280;p51"/>
          <p:cNvPicPr preferRelativeResize="0"/>
          <p:nvPr/>
        </p:nvPicPr>
        <p:blipFill rotWithShape="1">
          <a:blip r:embed="rId7">
            <a:alphaModFix/>
          </a:blip>
          <a:srcRect/>
          <a:stretch/>
        </p:blipFill>
        <p:spPr>
          <a:xfrm>
            <a:off x="5606880" y="2182634"/>
            <a:ext cx="365816" cy="365816"/>
          </a:xfrm>
          <a:prstGeom prst="rect">
            <a:avLst/>
          </a:prstGeom>
          <a:noFill/>
          <a:ln>
            <a:noFill/>
          </a:ln>
        </p:spPr>
      </p:pic>
      <p:pic>
        <p:nvPicPr>
          <p:cNvPr id="281" name="Google Shape;281;p51"/>
          <p:cNvPicPr preferRelativeResize="0"/>
          <p:nvPr/>
        </p:nvPicPr>
        <p:blipFill rotWithShape="1">
          <a:blip r:embed="rId8">
            <a:alphaModFix/>
          </a:blip>
          <a:srcRect/>
          <a:stretch/>
        </p:blipFill>
        <p:spPr>
          <a:xfrm>
            <a:off x="5641355" y="3145032"/>
            <a:ext cx="365816" cy="365816"/>
          </a:xfrm>
          <a:prstGeom prst="rect">
            <a:avLst/>
          </a:prstGeom>
          <a:noFill/>
          <a:ln>
            <a:noFill/>
          </a:ln>
        </p:spPr>
      </p:pic>
      <p:pic>
        <p:nvPicPr>
          <p:cNvPr id="282" name="Google Shape;282;p51"/>
          <p:cNvPicPr preferRelativeResize="0"/>
          <p:nvPr/>
        </p:nvPicPr>
        <p:blipFill rotWithShape="1">
          <a:blip r:embed="rId9">
            <a:alphaModFix/>
          </a:blip>
          <a:srcRect/>
          <a:stretch/>
        </p:blipFill>
        <p:spPr>
          <a:xfrm>
            <a:off x="4014639" y="3877794"/>
            <a:ext cx="365816" cy="365816"/>
          </a:xfrm>
          <a:prstGeom prst="rect">
            <a:avLst/>
          </a:prstGeom>
          <a:noFill/>
          <a:ln>
            <a:noFill/>
          </a:ln>
        </p:spPr>
      </p:pic>
      <p:sp>
        <p:nvSpPr>
          <p:cNvPr id="283" name="Google Shape;283;p51"/>
          <p:cNvSpPr txBox="1">
            <a:spLocks noGrp="1"/>
          </p:cNvSpPr>
          <p:nvPr>
            <p:ph type="body" idx="28"/>
          </p:nvPr>
        </p:nvSpPr>
        <p:spPr>
          <a:xfrm>
            <a:off x="4052675" y="2723156"/>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4" name="Google Shape;284;p51"/>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285" name="Google Shape;285;p51"/>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86" name="Google Shape;286;p51"/>
          <p:cNvPicPr preferRelativeResize="0"/>
          <p:nvPr/>
        </p:nvPicPr>
        <p:blipFill rotWithShape="1">
          <a:blip r:embed="rId10">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picture and caption">
  <p:cSld name="Title, picture and caption">
    <p:spTree>
      <p:nvGrpSpPr>
        <p:cNvPr id="1" name="Shape 287"/>
        <p:cNvGrpSpPr/>
        <p:nvPr/>
      </p:nvGrpSpPr>
      <p:grpSpPr>
        <a:xfrm>
          <a:off x="0" y="0"/>
          <a:ext cx="0" cy="0"/>
          <a:chOff x="0" y="0"/>
          <a:chExt cx="0" cy="0"/>
        </a:xfrm>
      </p:grpSpPr>
      <p:sp>
        <p:nvSpPr>
          <p:cNvPr id="288" name="Google Shape;288;p39"/>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89" name="Google Shape;289;p39"/>
          <p:cNvSpPr>
            <a:spLocks noGrp="1"/>
          </p:cNvSpPr>
          <p:nvPr>
            <p:ph type="pic" idx="2"/>
          </p:nvPr>
        </p:nvSpPr>
        <p:spPr>
          <a:xfrm>
            <a:off x="4136817" y="1681163"/>
            <a:ext cx="4535267" cy="28254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0" name="Google Shape;290;p39"/>
          <p:cNvSpPr txBox="1">
            <a:spLocks noGrp="1"/>
          </p:cNvSpPr>
          <p:nvPr>
            <p:ph type="body" idx="1"/>
          </p:nvPr>
        </p:nvSpPr>
        <p:spPr>
          <a:xfrm>
            <a:off x="648274" y="1681163"/>
            <a:ext cx="3140075" cy="28254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1" name="Google Shape;291;p3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2" name="Google Shape;292;p3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93" name="Google Shape;293;p39"/>
          <p:cNvPicPr preferRelativeResize="0"/>
          <p:nvPr/>
        </p:nvPicPr>
        <p:blipFill rotWithShape="1">
          <a:blip r:embed="rId2">
            <a:alphaModFix/>
          </a:blip>
          <a:srcRect/>
          <a:stretch/>
        </p:blipFill>
        <p:spPr>
          <a:xfrm>
            <a:off x="7929288" y="210064"/>
            <a:ext cx="813630" cy="217218"/>
          </a:xfrm>
          <a:prstGeom prst="rect">
            <a:avLst/>
          </a:prstGeom>
          <a:noFill/>
          <a:ln>
            <a:noFill/>
          </a:ln>
        </p:spPr>
      </p:pic>
      <p:sp>
        <p:nvSpPr>
          <p:cNvPr id="294" name="Google Shape;294;p39"/>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1053">
          <p15:clr>
            <a:srgbClr val="FBAE40"/>
          </p15:clr>
        </p15:guide>
        <p15:guide id="3" orient="horz" pos="2845">
          <p15:clr>
            <a:srgbClr val="FBAE40"/>
          </p15:clr>
        </p15:guide>
        <p15:guide id="4" pos="3254">
          <p15:clr>
            <a:srgbClr val="FBAE40"/>
          </p15:clr>
        </p15:guide>
        <p15:guide id="5" pos="339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295"/>
        <p:cNvGrpSpPr/>
        <p:nvPr/>
      </p:nvGrpSpPr>
      <p:grpSpPr>
        <a:xfrm>
          <a:off x="0" y="0"/>
          <a:ext cx="0" cy="0"/>
          <a:chOff x="0" y="0"/>
          <a:chExt cx="0" cy="0"/>
        </a:xfrm>
      </p:grpSpPr>
      <p:sp>
        <p:nvSpPr>
          <p:cNvPr id="296" name="Google Shape;296;p40"/>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97" name="Google Shape;297;p40"/>
          <p:cNvSpPr txBox="1">
            <a:spLocks noGrp="1"/>
          </p:cNvSpPr>
          <p:nvPr>
            <p:ph type="title"/>
          </p:nvPr>
        </p:nvSpPr>
        <p:spPr>
          <a:xfrm>
            <a:off x="629841" y="616199"/>
            <a:ext cx="3612150" cy="4346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8" name="Google Shape;298;p40"/>
          <p:cNvSpPr/>
          <p:nvPr/>
        </p:nvSpPr>
        <p:spPr>
          <a:xfrm>
            <a:off x="591700" y="1822542"/>
            <a:ext cx="1836663"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99" name="Google Shape;299;p40"/>
          <p:cNvSpPr/>
          <p:nvPr/>
        </p:nvSpPr>
        <p:spPr>
          <a:xfrm>
            <a:off x="2586608" y="1819788"/>
            <a:ext cx="1818181"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00" name="Google Shape;300;p40"/>
          <p:cNvSpPr/>
          <p:nvPr/>
        </p:nvSpPr>
        <p:spPr>
          <a:xfrm>
            <a:off x="6603923" y="1808792"/>
            <a:ext cx="1868349"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01" name="Google Shape;301;p40"/>
          <p:cNvSpPr/>
          <p:nvPr/>
        </p:nvSpPr>
        <p:spPr>
          <a:xfrm>
            <a:off x="4604246" y="1819788"/>
            <a:ext cx="1843021"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02" name="Google Shape;302;p40"/>
          <p:cNvSpPr/>
          <p:nvPr/>
        </p:nvSpPr>
        <p:spPr>
          <a:xfrm>
            <a:off x="673283" y="1950244"/>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03" name="Google Shape;303;p40"/>
          <p:cNvSpPr/>
          <p:nvPr/>
        </p:nvSpPr>
        <p:spPr>
          <a:xfrm>
            <a:off x="6777923" y="1956818"/>
            <a:ext cx="263289" cy="263289"/>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04" name="Google Shape;304;p40"/>
          <p:cNvSpPr/>
          <p:nvPr/>
        </p:nvSpPr>
        <p:spPr>
          <a:xfrm>
            <a:off x="4719917" y="1957683"/>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05" name="Google Shape;305;p40"/>
          <p:cNvPicPr preferRelativeResize="0"/>
          <p:nvPr/>
        </p:nvPicPr>
        <p:blipFill rotWithShape="1">
          <a:blip r:embed="rId2">
            <a:alphaModFix/>
          </a:blip>
          <a:srcRect/>
          <a:stretch/>
        </p:blipFill>
        <p:spPr>
          <a:xfrm>
            <a:off x="755392" y="2035413"/>
            <a:ext cx="103152" cy="94468"/>
          </a:xfrm>
          <a:prstGeom prst="rect">
            <a:avLst/>
          </a:prstGeom>
          <a:noFill/>
          <a:ln>
            <a:noFill/>
          </a:ln>
        </p:spPr>
      </p:pic>
      <p:sp>
        <p:nvSpPr>
          <p:cNvPr id="306" name="Google Shape;306;p40"/>
          <p:cNvSpPr/>
          <p:nvPr/>
        </p:nvSpPr>
        <p:spPr>
          <a:xfrm>
            <a:off x="2681861" y="1946687"/>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07" name="Google Shape;307;p40"/>
          <p:cNvPicPr preferRelativeResize="0"/>
          <p:nvPr/>
        </p:nvPicPr>
        <p:blipFill rotWithShape="1">
          <a:blip r:embed="rId2">
            <a:alphaModFix/>
          </a:blip>
          <a:srcRect/>
          <a:stretch/>
        </p:blipFill>
        <p:spPr>
          <a:xfrm>
            <a:off x="2763970" y="2028697"/>
            <a:ext cx="103152" cy="94468"/>
          </a:xfrm>
          <a:prstGeom prst="rect">
            <a:avLst/>
          </a:prstGeom>
          <a:noFill/>
          <a:ln>
            <a:noFill/>
          </a:ln>
        </p:spPr>
      </p:pic>
      <p:pic>
        <p:nvPicPr>
          <p:cNvPr id="308" name="Google Shape;308;p40"/>
          <p:cNvPicPr preferRelativeResize="0"/>
          <p:nvPr/>
        </p:nvPicPr>
        <p:blipFill rotWithShape="1">
          <a:blip r:embed="rId2">
            <a:alphaModFix/>
          </a:blip>
          <a:srcRect/>
          <a:stretch/>
        </p:blipFill>
        <p:spPr>
          <a:xfrm>
            <a:off x="6860032" y="2040628"/>
            <a:ext cx="103152" cy="94468"/>
          </a:xfrm>
          <a:prstGeom prst="rect">
            <a:avLst/>
          </a:prstGeom>
          <a:noFill/>
          <a:ln>
            <a:noFill/>
          </a:ln>
        </p:spPr>
      </p:pic>
      <p:pic>
        <p:nvPicPr>
          <p:cNvPr id="309" name="Google Shape;309;p40"/>
          <p:cNvPicPr preferRelativeResize="0"/>
          <p:nvPr/>
        </p:nvPicPr>
        <p:blipFill rotWithShape="1">
          <a:blip r:embed="rId2">
            <a:alphaModFix/>
          </a:blip>
          <a:srcRect/>
          <a:stretch/>
        </p:blipFill>
        <p:spPr>
          <a:xfrm>
            <a:off x="4802026" y="2044245"/>
            <a:ext cx="103152" cy="94468"/>
          </a:xfrm>
          <a:prstGeom prst="rect">
            <a:avLst/>
          </a:prstGeom>
          <a:noFill/>
          <a:ln>
            <a:noFill/>
          </a:ln>
        </p:spPr>
      </p:pic>
      <p:sp>
        <p:nvSpPr>
          <p:cNvPr id="310" name="Google Shape;310;p40"/>
          <p:cNvSpPr txBox="1">
            <a:spLocks noGrp="1"/>
          </p:cNvSpPr>
          <p:nvPr>
            <p:ph type="body" idx="1"/>
          </p:nvPr>
        </p:nvSpPr>
        <p:spPr>
          <a:xfrm>
            <a:off x="772836" y="2352226"/>
            <a:ext cx="1495407" cy="19854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1" name="Google Shape;311;p40"/>
          <p:cNvSpPr txBox="1">
            <a:spLocks noGrp="1"/>
          </p:cNvSpPr>
          <p:nvPr>
            <p:ph type="body" idx="2"/>
          </p:nvPr>
        </p:nvSpPr>
        <p:spPr>
          <a:xfrm>
            <a:off x="2752107" y="2352226"/>
            <a:ext cx="1495407" cy="19854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2" name="Google Shape;312;p40"/>
          <p:cNvSpPr txBox="1">
            <a:spLocks noGrp="1"/>
          </p:cNvSpPr>
          <p:nvPr>
            <p:ph type="body" idx="3"/>
          </p:nvPr>
        </p:nvSpPr>
        <p:spPr>
          <a:xfrm>
            <a:off x="4782484" y="2352226"/>
            <a:ext cx="1495407" cy="19854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3" name="Google Shape;313;p40"/>
          <p:cNvSpPr txBox="1">
            <a:spLocks noGrp="1"/>
          </p:cNvSpPr>
          <p:nvPr>
            <p:ph type="body" idx="4"/>
          </p:nvPr>
        </p:nvSpPr>
        <p:spPr>
          <a:xfrm>
            <a:off x="6844575" y="2352226"/>
            <a:ext cx="1495407" cy="19854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4" name="Google Shape;314;p40"/>
          <p:cNvSpPr txBox="1">
            <a:spLocks noGrp="1"/>
          </p:cNvSpPr>
          <p:nvPr>
            <p:ph type="body" idx="5"/>
          </p:nvPr>
        </p:nvSpPr>
        <p:spPr>
          <a:xfrm>
            <a:off x="766677"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5" name="Google Shape;315;p40"/>
          <p:cNvSpPr txBox="1">
            <a:spLocks noGrp="1"/>
          </p:cNvSpPr>
          <p:nvPr>
            <p:ph type="body" idx="6"/>
          </p:nvPr>
        </p:nvSpPr>
        <p:spPr>
          <a:xfrm>
            <a:off x="2752106" y="2633878"/>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6" name="Google Shape;316;p40"/>
          <p:cNvSpPr txBox="1">
            <a:spLocks noGrp="1"/>
          </p:cNvSpPr>
          <p:nvPr>
            <p:ph type="body" idx="7"/>
          </p:nvPr>
        </p:nvSpPr>
        <p:spPr>
          <a:xfrm>
            <a:off x="4782484"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7" name="Google Shape;317;p40"/>
          <p:cNvSpPr txBox="1">
            <a:spLocks noGrp="1"/>
          </p:cNvSpPr>
          <p:nvPr>
            <p:ph type="body" idx="8"/>
          </p:nvPr>
        </p:nvSpPr>
        <p:spPr>
          <a:xfrm>
            <a:off x="6843084"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8" name="Google Shape;318;p40"/>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9" name="Google Shape;319;p40"/>
          <p:cNvSpPr txBox="1">
            <a:spLocks noGrp="1"/>
          </p:cNvSpPr>
          <p:nvPr>
            <p:ph type="ftr" idx="11"/>
          </p:nvPr>
        </p:nvSpPr>
        <p:spPr>
          <a:xfrm>
            <a:off x="3038475" y="4767263"/>
            <a:ext cx="30861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20" name="Google Shape;320;p40"/>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21" name="Google Shape;321;p40"/>
          <p:cNvPicPr preferRelativeResize="0"/>
          <p:nvPr/>
        </p:nvPicPr>
        <p:blipFill rotWithShape="1">
          <a:blip r:embed="rId3">
            <a:alphaModFix/>
          </a:blip>
          <a:srcRect/>
          <a:stretch/>
        </p:blipFill>
        <p:spPr>
          <a:xfrm>
            <a:off x="7611920" y="303610"/>
            <a:ext cx="909780" cy="242888"/>
          </a:xfrm>
          <a:prstGeom prst="rect">
            <a:avLst/>
          </a:prstGeom>
          <a:noFill/>
          <a:ln>
            <a:noFill/>
          </a:ln>
        </p:spPr>
      </p:pic>
      <p:sp>
        <p:nvSpPr>
          <p:cNvPr id="322" name="Google Shape;322;p40"/>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23" name="Google Shape;323;p40"/>
          <p:cNvSpPr/>
          <p:nvPr/>
        </p:nvSpPr>
        <p:spPr>
          <a:xfrm>
            <a:off x="591700" y="1822543"/>
            <a:ext cx="188348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24" name="Google Shape;324;p40"/>
          <p:cNvSpPr/>
          <p:nvPr/>
        </p:nvSpPr>
        <p:spPr>
          <a:xfrm>
            <a:off x="2611322" y="1819789"/>
            <a:ext cx="1864527"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25" name="Google Shape;325;p40"/>
          <p:cNvSpPr/>
          <p:nvPr/>
        </p:nvSpPr>
        <p:spPr>
          <a:xfrm>
            <a:off x="6653351" y="1808793"/>
            <a:ext cx="1915974"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26" name="Google Shape;326;p40"/>
          <p:cNvSpPr/>
          <p:nvPr/>
        </p:nvSpPr>
        <p:spPr>
          <a:xfrm>
            <a:off x="4604247" y="1819789"/>
            <a:ext cx="189000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27" name="Google Shape;327;p40"/>
          <p:cNvSpPr/>
          <p:nvPr/>
        </p:nvSpPr>
        <p:spPr>
          <a:xfrm>
            <a:off x="673283" y="1950244"/>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28" name="Google Shape;328;p40"/>
          <p:cNvSpPr/>
          <p:nvPr/>
        </p:nvSpPr>
        <p:spPr>
          <a:xfrm>
            <a:off x="6777923" y="1956818"/>
            <a:ext cx="270000" cy="270000"/>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29" name="Google Shape;329;p40"/>
          <p:cNvSpPr/>
          <p:nvPr/>
        </p:nvSpPr>
        <p:spPr>
          <a:xfrm>
            <a:off x="4719917" y="1957683"/>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30" name="Google Shape;330;p40"/>
          <p:cNvPicPr preferRelativeResize="0"/>
          <p:nvPr/>
        </p:nvPicPr>
        <p:blipFill rotWithShape="1">
          <a:blip r:embed="rId2">
            <a:alphaModFix/>
          </a:blip>
          <a:srcRect/>
          <a:stretch/>
        </p:blipFill>
        <p:spPr>
          <a:xfrm>
            <a:off x="755392" y="2035413"/>
            <a:ext cx="105782" cy="96876"/>
          </a:xfrm>
          <a:prstGeom prst="rect">
            <a:avLst/>
          </a:prstGeom>
          <a:noFill/>
          <a:ln>
            <a:noFill/>
          </a:ln>
        </p:spPr>
      </p:pic>
      <p:sp>
        <p:nvSpPr>
          <p:cNvPr id="331" name="Google Shape;331;p40"/>
          <p:cNvSpPr/>
          <p:nvPr/>
        </p:nvSpPr>
        <p:spPr>
          <a:xfrm>
            <a:off x="2681861" y="1946687"/>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32" name="Google Shape;332;p40"/>
          <p:cNvPicPr preferRelativeResize="0"/>
          <p:nvPr/>
        </p:nvPicPr>
        <p:blipFill rotWithShape="1">
          <a:blip r:embed="rId2">
            <a:alphaModFix/>
          </a:blip>
          <a:srcRect/>
          <a:stretch/>
        </p:blipFill>
        <p:spPr>
          <a:xfrm>
            <a:off x="2788684" y="2028697"/>
            <a:ext cx="105782" cy="96876"/>
          </a:xfrm>
          <a:prstGeom prst="rect">
            <a:avLst/>
          </a:prstGeom>
          <a:noFill/>
          <a:ln>
            <a:noFill/>
          </a:ln>
        </p:spPr>
      </p:pic>
      <p:pic>
        <p:nvPicPr>
          <p:cNvPr id="333" name="Google Shape;333;p40"/>
          <p:cNvPicPr preferRelativeResize="0"/>
          <p:nvPr/>
        </p:nvPicPr>
        <p:blipFill rotWithShape="1">
          <a:blip r:embed="rId2">
            <a:alphaModFix/>
          </a:blip>
          <a:srcRect/>
          <a:stretch/>
        </p:blipFill>
        <p:spPr>
          <a:xfrm>
            <a:off x="6860032" y="2040628"/>
            <a:ext cx="105782" cy="96876"/>
          </a:xfrm>
          <a:prstGeom prst="rect">
            <a:avLst/>
          </a:prstGeom>
          <a:noFill/>
          <a:ln>
            <a:noFill/>
          </a:ln>
        </p:spPr>
      </p:pic>
      <p:pic>
        <p:nvPicPr>
          <p:cNvPr id="334" name="Google Shape;334;p40"/>
          <p:cNvPicPr preferRelativeResize="0"/>
          <p:nvPr/>
        </p:nvPicPr>
        <p:blipFill rotWithShape="1">
          <a:blip r:embed="rId2">
            <a:alphaModFix/>
          </a:blip>
          <a:srcRect/>
          <a:stretch/>
        </p:blipFill>
        <p:spPr>
          <a:xfrm>
            <a:off x="4802026" y="2044245"/>
            <a:ext cx="105782" cy="96876"/>
          </a:xfrm>
          <a:prstGeom prst="rect">
            <a:avLst/>
          </a:prstGeom>
          <a:noFill/>
          <a:ln>
            <a:noFill/>
          </a:ln>
        </p:spPr>
      </p:pic>
      <p:pic>
        <p:nvPicPr>
          <p:cNvPr id="335" name="Google Shape;335;p40"/>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44">
          <p15:clr>
            <a:srgbClr val="FBAE40"/>
          </p15:clr>
        </p15:guide>
        <p15:guide id="3" orient="horz" pos="2335">
          <p15:clr>
            <a:srgbClr val="FBAE40"/>
          </p15:clr>
        </p15:guide>
        <p15:guide id="4" pos="1587">
          <p15:clr>
            <a:srgbClr val="FBAE40"/>
          </p15:clr>
        </p15:guide>
        <p15:guide id="5" pos="1655">
          <p15:clr>
            <a:srgbClr val="FBAE40"/>
          </p15:clr>
        </p15:guide>
        <p15:guide id="6" pos="2835">
          <p15:clr>
            <a:srgbClr val="FBAE40"/>
          </p15:clr>
        </p15:guide>
        <p15:guide id="7" pos="2931">
          <p15:clr>
            <a:srgbClr val="FBAE40"/>
          </p15:clr>
        </p15:guide>
        <p15:guide id="8" pos="4122">
          <p15:clr>
            <a:srgbClr val="FBAE40"/>
          </p15:clr>
        </p15:guide>
        <p15:guide id="9" pos="4190">
          <p15:clr>
            <a:srgbClr val="FBAE40"/>
          </p15:clr>
        </p15:guide>
        <p15:guide id="10" orient="horz" pos="1399">
          <p15:clr>
            <a:srgbClr val="FBAE40"/>
          </p15:clr>
        </p15:guide>
        <p15:guide id="11" orient="horz" pos="12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21"/>
        <p:cNvGrpSpPr/>
        <p:nvPr/>
      </p:nvGrpSpPr>
      <p:grpSpPr>
        <a:xfrm>
          <a:off x="0" y="0"/>
          <a:ext cx="0" cy="0"/>
          <a:chOff x="0" y="0"/>
          <a:chExt cx="0" cy="0"/>
        </a:xfrm>
      </p:grpSpPr>
      <p:sp>
        <p:nvSpPr>
          <p:cNvPr id="22" name="Google Shape;22;p35"/>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 name="Google Shape;23;p3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4" name="Google Shape;24;p3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5" name="Google Shape;25;p35"/>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6" name="Google Shape;26;p35"/>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800" b="0" i="0" u="none" strike="noStrike" cap="none">
              <a:solidFill>
                <a:schemeClr val="dk1"/>
              </a:solidFill>
              <a:latin typeface="Calibri"/>
              <a:ea typeface="Calibri"/>
              <a:cs typeface="Calibri"/>
              <a:sym typeface="Calibri"/>
            </a:endParaRPr>
          </a:p>
        </p:txBody>
      </p:sp>
      <p:pic>
        <p:nvPicPr>
          <p:cNvPr id="27" name="Google Shape;27;p35"/>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8" name="Google Shape;28;p35"/>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800" b="0" i="0" u="none" strike="noStrike" cap="none">
              <a:solidFill>
                <a:schemeClr val="dk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Divider">
  <p:cSld name="1_Divider">
    <p:spTree>
      <p:nvGrpSpPr>
        <p:cNvPr id="1" name="Shape 336"/>
        <p:cNvGrpSpPr/>
        <p:nvPr/>
      </p:nvGrpSpPr>
      <p:grpSpPr>
        <a:xfrm>
          <a:off x="0" y="0"/>
          <a:ext cx="0" cy="0"/>
          <a:chOff x="0" y="0"/>
          <a:chExt cx="0" cy="0"/>
        </a:xfrm>
      </p:grpSpPr>
      <p:sp>
        <p:nvSpPr>
          <p:cNvPr id="337" name="Google Shape;337;p5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8" name="Google Shape;338;p5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9" name="Google Shape;339;p5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40" name="Google Shape;340;p5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341" name="Google Shape;341;p5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400" b="0" i="0" u="none" strike="noStrike" cap="none">
              <a:solidFill>
                <a:srgbClr val="000000"/>
              </a:solidFill>
              <a:latin typeface="Arial"/>
              <a:ea typeface="Arial"/>
              <a:cs typeface="Arial"/>
              <a:sym typeface="Arial"/>
            </a:endParaRPr>
          </a:p>
        </p:txBody>
      </p:sp>
      <p:pic>
        <p:nvPicPr>
          <p:cNvPr id="342" name="Google Shape;342;p5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343" name="Google Shape;343;p5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and 3 picture with caption">
  <p:cSld name="Title and 3 picture with caption">
    <p:spTree>
      <p:nvGrpSpPr>
        <p:cNvPr id="1" name="Shape 344"/>
        <p:cNvGrpSpPr/>
        <p:nvPr/>
      </p:nvGrpSpPr>
      <p:grpSpPr>
        <a:xfrm>
          <a:off x="0" y="0"/>
          <a:ext cx="0" cy="0"/>
          <a:chOff x="0" y="0"/>
          <a:chExt cx="0" cy="0"/>
        </a:xfrm>
      </p:grpSpPr>
      <p:sp>
        <p:nvSpPr>
          <p:cNvPr id="345" name="Google Shape;345;p54"/>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46" name="Google Shape;346;p54"/>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47" name="Google Shape;347;p54"/>
          <p:cNvSpPr txBox="1">
            <a:spLocks noGrp="1"/>
          </p:cNvSpPr>
          <p:nvPr>
            <p:ph type="title"/>
          </p:nvPr>
        </p:nvSpPr>
        <p:spPr>
          <a:xfrm>
            <a:off x="629841" y="600075"/>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8" name="Google Shape;348;p54"/>
          <p:cNvSpPr>
            <a:spLocks noGrp="1"/>
          </p:cNvSpPr>
          <p:nvPr>
            <p:ph type="pic" idx="2"/>
          </p:nvPr>
        </p:nvSpPr>
        <p:spPr>
          <a:xfrm>
            <a:off x="1445363" y="1382268"/>
            <a:ext cx="1668121"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49" name="Google Shape;349;p54"/>
          <p:cNvSpPr>
            <a:spLocks noGrp="1"/>
          </p:cNvSpPr>
          <p:nvPr>
            <p:ph type="pic" idx="3"/>
          </p:nvPr>
        </p:nvSpPr>
        <p:spPr>
          <a:xfrm>
            <a:off x="3744984" y="1382268"/>
            <a:ext cx="1654032"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0" name="Google Shape;350;p54"/>
          <p:cNvSpPr>
            <a:spLocks noGrp="1"/>
          </p:cNvSpPr>
          <p:nvPr>
            <p:ph type="pic" idx="4"/>
          </p:nvPr>
        </p:nvSpPr>
        <p:spPr>
          <a:xfrm>
            <a:off x="6055443" y="1382268"/>
            <a:ext cx="1654032"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1" name="Google Shape;351;p54"/>
          <p:cNvSpPr txBox="1">
            <a:spLocks noGrp="1"/>
          </p:cNvSpPr>
          <p:nvPr>
            <p:ph type="body" idx="1"/>
          </p:nvPr>
        </p:nvSpPr>
        <p:spPr>
          <a:xfrm>
            <a:off x="1439466" y="3519224"/>
            <a:ext cx="1674019" cy="276489"/>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2" name="Google Shape;352;p54"/>
          <p:cNvSpPr txBox="1">
            <a:spLocks noGrp="1"/>
          </p:cNvSpPr>
          <p:nvPr>
            <p:ph type="body" idx="5"/>
          </p:nvPr>
        </p:nvSpPr>
        <p:spPr>
          <a:xfrm>
            <a:off x="3744985" y="3519224"/>
            <a:ext cx="1654032" cy="276489"/>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3" name="Google Shape;353;p54"/>
          <p:cNvSpPr txBox="1">
            <a:spLocks noGrp="1"/>
          </p:cNvSpPr>
          <p:nvPr>
            <p:ph type="body" idx="6"/>
          </p:nvPr>
        </p:nvSpPr>
        <p:spPr>
          <a:xfrm>
            <a:off x="6050503" y="3519223"/>
            <a:ext cx="1654032" cy="28396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4" name="Google Shape;354;p54"/>
          <p:cNvSpPr txBox="1">
            <a:spLocks noGrp="1"/>
          </p:cNvSpPr>
          <p:nvPr>
            <p:ph type="body" idx="7"/>
          </p:nvPr>
        </p:nvSpPr>
        <p:spPr>
          <a:xfrm>
            <a:off x="1439863"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5" name="Google Shape;355;p54"/>
          <p:cNvSpPr txBox="1">
            <a:spLocks noGrp="1"/>
          </p:cNvSpPr>
          <p:nvPr>
            <p:ph type="body" idx="8"/>
          </p:nvPr>
        </p:nvSpPr>
        <p:spPr>
          <a:xfrm>
            <a:off x="3735388"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6" name="Google Shape;356;p54"/>
          <p:cNvSpPr txBox="1">
            <a:spLocks noGrp="1"/>
          </p:cNvSpPr>
          <p:nvPr>
            <p:ph type="body" idx="9"/>
          </p:nvPr>
        </p:nvSpPr>
        <p:spPr>
          <a:xfrm>
            <a:off x="6050502" y="3862520"/>
            <a:ext cx="1658973"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7" name="Google Shape;357;p5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8" name="Google Shape;358;p5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59" name="Google Shape;359;p54"/>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210">
          <p15:clr>
            <a:srgbClr val="FBAE40"/>
          </p15:clr>
        </p15:guide>
        <p15:guide id="2" orient="horz" pos="2391">
          <p15:clr>
            <a:srgbClr val="FBAE40"/>
          </p15:clr>
        </p15:guide>
        <p15:guide id="3" orient="horz" pos="2096">
          <p15:clr>
            <a:srgbClr val="FBAE40"/>
          </p15:clr>
        </p15:guide>
        <p15:guide id="4" orient="horz" pos="378">
          <p15:clr>
            <a:srgbClr val="FBAE40"/>
          </p15:clr>
        </p15:guide>
        <p15:guide id="5" pos="907">
          <p15:clr>
            <a:srgbClr val="FBAE40"/>
          </p15:clr>
        </p15:guide>
        <p15:guide id="6" orient="horz" pos="872">
          <p15:clr>
            <a:srgbClr val="FBAE40"/>
          </p15:clr>
        </p15:guide>
        <p15:guide id="7" pos="1961">
          <p15:clr>
            <a:srgbClr val="FBAE40"/>
          </p15:clr>
        </p15:guide>
        <p15:guide id="8" pos="2353">
          <p15:clr>
            <a:srgbClr val="FBAE40"/>
          </p15:clr>
        </p15:guide>
        <p15:guide id="9" pos="3407">
          <p15:clr>
            <a:srgbClr val="FBAE40"/>
          </p15:clr>
        </p15:guide>
        <p15:guide id="10" pos="3810">
          <p15:clr>
            <a:srgbClr val="FBAE40"/>
          </p15:clr>
        </p15:guide>
        <p15:guide id="11" pos="48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and 2 pictures">
  <p:cSld name="Title and 2 pictures">
    <p:spTree>
      <p:nvGrpSpPr>
        <p:cNvPr id="1" name="Shape 360"/>
        <p:cNvGrpSpPr/>
        <p:nvPr/>
      </p:nvGrpSpPr>
      <p:grpSpPr>
        <a:xfrm>
          <a:off x="0" y="0"/>
          <a:ext cx="0" cy="0"/>
          <a:chOff x="0" y="0"/>
          <a:chExt cx="0" cy="0"/>
        </a:xfrm>
      </p:grpSpPr>
      <p:sp>
        <p:nvSpPr>
          <p:cNvPr id="361" name="Google Shape;361;p55"/>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62" name="Google Shape;362;p55"/>
          <p:cNvSpPr txBox="1">
            <a:spLocks noGrp="1"/>
          </p:cNvSpPr>
          <p:nvPr>
            <p:ph type="title"/>
          </p:nvPr>
        </p:nvSpPr>
        <p:spPr>
          <a:xfrm>
            <a:off x="642473" y="546498"/>
            <a:ext cx="5902706" cy="56792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3" name="Google Shape;363;p55"/>
          <p:cNvSpPr/>
          <p:nvPr/>
        </p:nvSpPr>
        <p:spPr>
          <a:xfrm>
            <a:off x="4599929" y="1870236"/>
            <a:ext cx="3921771"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64" name="Google Shape;364;p55"/>
          <p:cNvSpPr>
            <a:spLocks noGrp="1"/>
          </p:cNvSpPr>
          <p:nvPr>
            <p:ph type="pic" idx="2"/>
          </p:nvPr>
        </p:nvSpPr>
        <p:spPr>
          <a:xfrm>
            <a:off x="4599929" y="1868092"/>
            <a:ext cx="3921771" cy="232529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5" name="Google Shape;365;p55"/>
          <p:cNvSpPr>
            <a:spLocks noGrp="1"/>
          </p:cNvSpPr>
          <p:nvPr>
            <p:ph type="pic" idx="3"/>
          </p:nvPr>
        </p:nvSpPr>
        <p:spPr>
          <a:xfrm>
            <a:off x="621848" y="1868091"/>
            <a:ext cx="2592000" cy="78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6" name="Google Shape;366;p55"/>
          <p:cNvSpPr txBox="1">
            <a:spLocks noGrp="1"/>
          </p:cNvSpPr>
          <p:nvPr>
            <p:ph type="body" idx="1"/>
          </p:nvPr>
        </p:nvSpPr>
        <p:spPr>
          <a:xfrm>
            <a:off x="629841" y="3145632"/>
            <a:ext cx="3343275" cy="28396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7" name="Google Shape;367;p55"/>
          <p:cNvSpPr txBox="1">
            <a:spLocks noGrp="1"/>
          </p:cNvSpPr>
          <p:nvPr>
            <p:ph type="body" idx="4"/>
          </p:nvPr>
        </p:nvSpPr>
        <p:spPr>
          <a:xfrm>
            <a:off x="635000" y="3515616"/>
            <a:ext cx="3343275" cy="28396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310"/>
              <a:buFont typeface="Arial"/>
              <a:buNone/>
              <a:defRPr sz="131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8" name="Google Shape;368;p55"/>
          <p:cNvSpPr txBox="1">
            <a:spLocks noGrp="1"/>
          </p:cNvSpPr>
          <p:nvPr>
            <p:ph type="dt" idx="10"/>
          </p:nvPr>
        </p:nvSpPr>
        <p:spPr>
          <a:xfrm>
            <a:off x="642473"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9" name="Google Shape;369;p55"/>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70" name="Google Shape;370;p55"/>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371" name="Google Shape;371;p55"/>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372" name="Google Shape;372;p55"/>
          <p:cNvSpPr/>
          <p:nvPr/>
        </p:nvSpPr>
        <p:spPr>
          <a:xfrm>
            <a:off x="4599929" y="1870236"/>
            <a:ext cx="3969000"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73" name="Google Shape;373;p55"/>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78">
          <p15:clr>
            <a:srgbClr val="FBAE40"/>
          </p15:clr>
        </p15:guide>
        <p15:guide id="3" orient="horz" pos="1671">
          <p15:clr>
            <a:srgbClr val="FBAE40"/>
          </p15:clr>
        </p15:guide>
        <p15:guide id="4" orient="horz" pos="1977">
          <p15:clr>
            <a:srgbClr val="FBAE40"/>
          </p15:clr>
        </p15:guide>
        <p15:guide id="5" orient="horz" pos="2930">
          <p15:clr>
            <a:srgbClr val="FBAE40"/>
          </p15:clr>
        </p15:guide>
        <p15:guide id="6" orient="horz" pos="2641">
          <p15:clr>
            <a:srgbClr val="FBAE40"/>
          </p15:clr>
        </p15:guide>
        <p15:guide id="7" pos="289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Icons and Content">
  <p:cSld name="Title, Icons and Content">
    <p:spTree>
      <p:nvGrpSpPr>
        <p:cNvPr id="1" name="Shape 374"/>
        <p:cNvGrpSpPr/>
        <p:nvPr/>
      </p:nvGrpSpPr>
      <p:grpSpPr>
        <a:xfrm>
          <a:off x="0" y="0"/>
          <a:ext cx="0" cy="0"/>
          <a:chOff x="0" y="0"/>
          <a:chExt cx="0" cy="0"/>
        </a:xfrm>
      </p:grpSpPr>
      <p:pic>
        <p:nvPicPr>
          <p:cNvPr id="375" name="Google Shape;375;p56"/>
          <p:cNvPicPr preferRelativeResize="0"/>
          <p:nvPr/>
        </p:nvPicPr>
        <p:blipFill rotWithShape="1">
          <a:blip r:embed="rId2">
            <a:alphaModFix/>
          </a:blip>
          <a:srcRect/>
          <a:stretch/>
        </p:blipFill>
        <p:spPr>
          <a:xfrm>
            <a:off x="417869" y="988850"/>
            <a:ext cx="402337" cy="402337"/>
          </a:xfrm>
          <a:prstGeom prst="rect">
            <a:avLst/>
          </a:prstGeom>
          <a:noFill/>
          <a:ln>
            <a:noFill/>
          </a:ln>
        </p:spPr>
      </p:pic>
      <p:pic>
        <p:nvPicPr>
          <p:cNvPr id="376" name="Google Shape;376;p56"/>
          <p:cNvPicPr preferRelativeResize="0"/>
          <p:nvPr/>
        </p:nvPicPr>
        <p:blipFill rotWithShape="1">
          <a:blip r:embed="rId3">
            <a:alphaModFix/>
          </a:blip>
          <a:srcRect/>
          <a:stretch/>
        </p:blipFill>
        <p:spPr>
          <a:xfrm>
            <a:off x="417869" y="1469040"/>
            <a:ext cx="402337" cy="402337"/>
          </a:xfrm>
          <a:prstGeom prst="rect">
            <a:avLst/>
          </a:prstGeom>
          <a:noFill/>
          <a:ln>
            <a:noFill/>
          </a:ln>
        </p:spPr>
      </p:pic>
      <p:pic>
        <p:nvPicPr>
          <p:cNvPr id="377" name="Google Shape;377;p56"/>
          <p:cNvPicPr preferRelativeResize="0"/>
          <p:nvPr/>
        </p:nvPicPr>
        <p:blipFill rotWithShape="1">
          <a:blip r:embed="rId4">
            <a:alphaModFix/>
          </a:blip>
          <a:srcRect/>
          <a:stretch/>
        </p:blipFill>
        <p:spPr>
          <a:xfrm>
            <a:off x="417869" y="1948824"/>
            <a:ext cx="402337" cy="400051"/>
          </a:xfrm>
          <a:prstGeom prst="rect">
            <a:avLst/>
          </a:prstGeom>
          <a:noFill/>
          <a:ln>
            <a:noFill/>
          </a:ln>
        </p:spPr>
      </p:pic>
      <p:pic>
        <p:nvPicPr>
          <p:cNvPr id="378" name="Google Shape;378;p56"/>
          <p:cNvPicPr preferRelativeResize="0"/>
          <p:nvPr/>
        </p:nvPicPr>
        <p:blipFill rotWithShape="1">
          <a:blip r:embed="rId5">
            <a:alphaModFix/>
          </a:blip>
          <a:srcRect/>
          <a:stretch/>
        </p:blipFill>
        <p:spPr>
          <a:xfrm>
            <a:off x="417869" y="2427167"/>
            <a:ext cx="402337" cy="402337"/>
          </a:xfrm>
          <a:prstGeom prst="rect">
            <a:avLst/>
          </a:prstGeom>
          <a:noFill/>
          <a:ln>
            <a:noFill/>
          </a:ln>
        </p:spPr>
      </p:pic>
      <p:pic>
        <p:nvPicPr>
          <p:cNvPr id="379" name="Google Shape;379;p56"/>
          <p:cNvPicPr preferRelativeResize="0"/>
          <p:nvPr/>
        </p:nvPicPr>
        <p:blipFill rotWithShape="1">
          <a:blip r:embed="rId6">
            <a:alphaModFix/>
          </a:blip>
          <a:srcRect/>
          <a:stretch/>
        </p:blipFill>
        <p:spPr>
          <a:xfrm>
            <a:off x="417868" y="2907797"/>
            <a:ext cx="402337" cy="402337"/>
          </a:xfrm>
          <a:prstGeom prst="rect">
            <a:avLst/>
          </a:prstGeom>
          <a:noFill/>
          <a:ln>
            <a:noFill/>
          </a:ln>
        </p:spPr>
      </p:pic>
      <p:sp>
        <p:nvSpPr>
          <p:cNvPr id="380" name="Google Shape;380;p56"/>
          <p:cNvSpPr txBox="1">
            <a:spLocks noGrp="1"/>
          </p:cNvSpPr>
          <p:nvPr>
            <p:ph type="body" idx="1"/>
          </p:nvPr>
        </p:nvSpPr>
        <p:spPr>
          <a:xfrm>
            <a:off x="878243" y="1572506"/>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1" name="Google Shape;381;p56"/>
          <p:cNvSpPr txBox="1">
            <a:spLocks noGrp="1"/>
          </p:cNvSpPr>
          <p:nvPr>
            <p:ph type="body" idx="2"/>
          </p:nvPr>
        </p:nvSpPr>
        <p:spPr>
          <a:xfrm>
            <a:off x="878243" y="1088140"/>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2" name="Google Shape;382;p56"/>
          <p:cNvSpPr txBox="1">
            <a:spLocks noGrp="1"/>
          </p:cNvSpPr>
          <p:nvPr>
            <p:ph type="body" idx="3"/>
          </p:nvPr>
        </p:nvSpPr>
        <p:spPr>
          <a:xfrm>
            <a:off x="878243" y="2046971"/>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3" name="Google Shape;383;p56"/>
          <p:cNvSpPr txBox="1">
            <a:spLocks noGrp="1"/>
          </p:cNvSpPr>
          <p:nvPr>
            <p:ph type="body" idx="4"/>
          </p:nvPr>
        </p:nvSpPr>
        <p:spPr>
          <a:xfrm>
            <a:off x="878243" y="2528954"/>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4" name="Google Shape;384;p56"/>
          <p:cNvSpPr txBox="1">
            <a:spLocks noGrp="1"/>
          </p:cNvSpPr>
          <p:nvPr>
            <p:ph type="body" idx="5"/>
          </p:nvPr>
        </p:nvSpPr>
        <p:spPr>
          <a:xfrm>
            <a:off x="878243" y="3005394"/>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5" name="Google Shape;385;p56"/>
          <p:cNvSpPr txBox="1">
            <a:spLocks noGrp="1"/>
          </p:cNvSpPr>
          <p:nvPr>
            <p:ph type="body" idx="6"/>
          </p:nvPr>
        </p:nvSpPr>
        <p:spPr>
          <a:xfrm>
            <a:off x="4359486" y="1572507"/>
            <a:ext cx="2413617" cy="23198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6" name="Google Shape;386;p56"/>
          <p:cNvSpPr txBox="1">
            <a:spLocks noGrp="1"/>
          </p:cNvSpPr>
          <p:nvPr>
            <p:ph type="body" idx="7"/>
          </p:nvPr>
        </p:nvSpPr>
        <p:spPr>
          <a:xfrm>
            <a:off x="4359486" y="1088140"/>
            <a:ext cx="2413617" cy="2418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7" name="Google Shape;387;p56"/>
          <p:cNvSpPr txBox="1">
            <a:spLocks noGrp="1"/>
          </p:cNvSpPr>
          <p:nvPr>
            <p:ph type="body" idx="8"/>
          </p:nvPr>
        </p:nvSpPr>
        <p:spPr>
          <a:xfrm>
            <a:off x="4359486" y="2046971"/>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8" name="Google Shape;388;p56"/>
          <p:cNvSpPr txBox="1">
            <a:spLocks noGrp="1"/>
          </p:cNvSpPr>
          <p:nvPr>
            <p:ph type="body" idx="9"/>
          </p:nvPr>
        </p:nvSpPr>
        <p:spPr>
          <a:xfrm>
            <a:off x="4359486" y="2528954"/>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9" name="Google Shape;389;p56"/>
          <p:cNvSpPr txBox="1">
            <a:spLocks noGrp="1"/>
          </p:cNvSpPr>
          <p:nvPr>
            <p:ph type="body" idx="13"/>
          </p:nvPr>
        </p:nvSpPr>
        <p:spPr>
          <a:xfrm>
            <a:off x="4359486" y="3005394"/>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90" name="Google Shape;390;p5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1" name="Google Shape;391;p5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92" name="Google Shape;392;p56"/>
          <p:cNvPicPr preferRelativeResize="0"/>
          <p:nvPr/>
        </p:nvPicPr>
        <p:blipFill rotWithShape="1">
          <a:blip r:embed="rId2">
            <a:alphaModFix/>
          </a:blip>
          <a:srcRect/>
          <a:stretch/>
        </p:blipFill>
        <p:spPr>
          <a:xfrm>
            <a:off x="420427" y="997235"/>
            <a:ext cx="402337" cy="402337"/>
          </a:xfrm>
          <a:prstGeom prst="rect">
            <a:avLst/>
          </a:prstGeom>
          <a:noFill/>
          <a:ln>
            <a:noFill/>
          </a:ln>
        </p:spPr>
      </p:pic>
      <p:pic>
        <p:nvPicPr>
          <p:cNvPr id="393" name="Google Shape;393;p56"/>
          <p:cNvPicPr preferRelativeResize="0"/>
          <p:nvPr/>
        </p:nvPicPr>
        <p:blipFill rotWithShape="1">
          <a:blip r:embed="rId3">
            <a:alphaModFix/>
          </a:blip>
          <a:srcRect/>
          <a:stretch/>
        </p:blipFill>
        <p:spPr>
          <a:xfrm>
            <a:off x="420427" y="1477425"/>
            <a:ext cx="402337" cy="402337"/>
          </a:xfrm>
          <a:prstGeom prst="rect">
            <a:avLst/>
          </a:prstGeom>
          <a:noFill/>
          <a:ln>
            <a:noFill/>
          </a:ln>
        </p:spPr>
      </p:pic>
      <p:pic>
        <p:nvPicPr>
          <p:cNvPr id="394" name="Google Shape;394;p56"/>
          <p:cNvPicPr preferRelativeResize="0"/>
          <p:nvPr/>
        </p:nvPicPr>
        <p:blipFill rotWithShape="1">
          <a:blip r:embed="rId4">
            <a:alphaModFix/>
          </a:blip>
          <a:srcRect/>
          <a:stretch/>
        </p:blipFill>
        <p:spPr>
          <a:xfrm>
            <a:off x="420427" y="1957209"/>
            <a:ext cx="402337" cy="400051"/>
          </a:xfrm>
          <a:prstGeom prst="rect">
            <a:avLst/>
          </a:prstGeom>
          <a:noFill/>
          <a:ln>
            <a:noFill/>
          </a:ln>
        </p:spPr>
      </p:pic>
      <p:pic>
        <p:nvPicPr>
          <p:cNvPr id="395" name="Google Shape;395;p56"/>
          <p:cNvPicPr preferRelativeResize="0"/>
          <p:nvPr/>
        </p:nvPicPr>
        <p:blipFill rotWithShape="1">
          <a:blip r:embed="rId5">
            <a:alphaModFix/>
          </a:blip>
          <a:srcRect/>
          <a:stretch/>
        </p:blipFill>
        <p:spPr>
          <a:xfrm>
            <a:off x="420427" y="2435552"/>
            <a:ext cx="402337" cy="402337"/>
          </a:xfrm>
          <a:prstGeom prst="rect">
            <a:avLst/>
          </a:prstGeom>
          <a:noFill/>
          <a:ln>
            <a:noFill/>
          </a:ln>
        </p:spPr>
      </p:pic>
      <p:pic>
        <p:nvPicPr>
          <p:cNvPr id="396" name="Google Shape;396;p56"/>
          <p:cNvPicPr preferRelativeResize="0"/>
          <p:nvPr/>
        </p:nvPicPr>
        <p:blipFill rotWithShape="1">
          <a:blip r:embed="rId6">
            <a:alphaModFix/>
          </a:blip>
          <a:srcRect/>
          <a:stretch/>
        </p:blipFill>
        <p:spPr>
          <a:xfrm>
            <a:off x="420426" y="2916182"/>
            <a:ext cx="402337" cy="402337"/>
          </a:xfrm>
          <a:prstGeom prst="rect">
            <a:avLst/>
          </a:prstGeom>
          <a:noFill/>
          <a:ln>
            <a:noFill/>
          </a:ln>
        </p:spPr>
      </p:pic>
      <p:pic>
        <p:nvPicPr>
          <p:cNvPr id="397" name="Google Shape;397;p56"/>
          <p:cNvPicPr preferRelativeResize="0"/>
          <p:nvPr/>
        </p:nvPicPr>
        <p:blipFill rotWithShape="1">
          <a:blip r:embed="rId7">
            <a:alphaModFix/>
          </a:blip>
          <a:srcRect/>
          <a:stretch/>
        </p:blipFill>
        <p:spPr>
          <a:xfrm>
            <a:off x="3874155" y="997235"/>
            <a:ext cx="402337" cy="402337"/>
          </a:xfrm>
          <a:prstGeom prst="rect">
            <a:avLst/>
          </a:prstGeom>
          <a:noFill/>
          <a:ln>
            <a:noFill/>
          </a:ln>
        </p:spPr>
      </p:pic>
      <p:pic>
        <p:nvPicPr>
          <p:cNvPr id="398" name="Google Shape;398;p56"/>
          <p:cNvPicPr preferRelativeResize="0"/>
          <p:nvPr/>
        </p:nvPicPr>
        <p:blipFill rotWithShape="1">
          <a:blip r:embed="rId8">
            <a:alphaModFix/>
          </a:blip>
          <a:srcRect/>
          <a:stretch/>
        </p:blipFill>
        <p:spPr>
          <a:xfrm>
            <a:off x="3874154" y="1477425"/>
            <a:ext cx="402337" cy="402337"/>
          </a:xfrm>
          <a:prstGeom prst="rect">
            <a:avLst/>
          </a:prstGeom>
          <a:noFill/>
          <a:ln>
            <a:noFill/>
          </a:ln>
        </p:spPr>
      </p:pic>
      <p:pic>
        <p:nvPicPr>
          <p:cNvPr id="399" name="Google Shape;399;p56"/>
          <p:cNvPicPr preferRelativeResize="0"/>
          <p:nvPr/>
        </p:nvPicPr>
        <p:blipFill rotWithShape="1">
          <a:blip r:embed="rId9">
            <a:alphaModFix/>
          </a:blip>
          <a:srcRect/>
          <a:stretch/>
        </p:blipFill>
        <p:spPr>
          <a:xfrm>
            <a:off x="3874153" y="1957209"/>
            <a:ext cx="402337" cy="400051"/>
          </a:xfrm>
          <a:prstGeom prst="rect">
            <a:avLst/>
          </a:prstGeom>
          <a:noFill/>
          <a:ln>
            <a:noFill/>
          </a:ln>
        </p:spPr>
      </p:pic>
      <p:pic>
        <p:nvPicPr>
          <p:cNvPr id="400" name="Google Shape;400;p56"/>
          <p:cNvPicPr preferRelativeResize="0"/>
          <p:nvPr/>
        </p:nvPicPr>
        <p:blipFill rotWithShape="1">
          <a:blip r:embed="rId10">
            <a:alphaModFix/>
          </a:blip>
          <a:srcRect/>
          <a:stretch/>
        </p:blipFill>
        <p:spPr>
          <a:xfrm>
            <a:off x="3874153" y="2434706"/>
            <a:ext cx="402337" cy="402337"/>
          </a:xfrm>
          <a:prstGeom prst="rect">
            <a:avLst/>
          </a:prstGeom>
          <a:noFill/>
          <a:ln>
            <a:noFill/>
          </a:ln>
        </p:spPr>
      </p:pic>
      <p:pic>
        <p:nvPicPr>
          <p:cNvPr id="401" name="Google Shape;401;p56"/>
          <p:cNvPicPr preferRelativeResize="0"/>
          <p:nvPr/>
        </p:nvPicPr>
        <p:blipFill rotWithShape="1">
          <a:blip r:embed="rId11">
            <a:alphaModFix/>
          </a:blip>
          <a:srcRect/>
          <a:stretch/>
        </p:blipFill>
        <p:spPr>
          <a:xfrm>
            <a:off x="3874153" y="2914489"/>
            <a:ext cx="402337" cy="402337"/>
          </a:xfrm>
          <a:prstGeom prst="rect">
            <a:avLst/>
          </a:prstGeom>
          <a:noFill/>
          <a:ln>
            <a:noFill/>
          </a:ln>
        </p:spPr>
      </p:pic>
      <p:sp>
        <p:nvSpPr>
          <p:cNvPr id="402" name="Google Shape;402;p56"/>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03" name="Google Shape;403;p56"/>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04" name="Google Shape;404;p56"/>
          <p:cNvPicPr preferRelativeResize="0"/>
          <p:nvPr/>
        </p:nvPicPr>
        <p:blipFill rotWithShape="1">
          <a:blip r:embed="rId1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878">
          <p15:clr>
            <a:srgbClr val="FBAE40"/>
          </p15:clr>
        </p15:guide>
        <p15:guide id="2" pos="397">
          <p15:clr>
            <a:srgbClr val="FBAE40"/>
          </p15:clr>
        </p15:guide>
        <p15:guide id="3" orient="horz" pos="378">
          <p15:clr>
            <a:srgbClr val="FBAE40"/>
          </p15:clr>
        </p15:guide>
        <p15:guide id="4" orient="horz" pos="923">
          <p15:clr>
            <a:srgbClr val="FBAE40"/>
          </p15:clr>
        </p15:guide>
        <p15:guide id="5" pos="1638">
          <p15:clr>
            <a:srgbClr val="FBAE40"/>
          </p15:clr>
        </p15:guide>
        <p15:guide id="6" pos="3578">
          <p15:clr>
            <a:srgbClr val="FBAE40"/>
          </p15:clr>
        </p15:guide>
        <p15:guide id="7" orient="horz" pos="1393">
          <p15:clr>
            <a:srgbClr val="FBAE40"/>
          </p15:clr>
        </p15:guide>
        <p15:guide id="8" pos="1877">
          <p15:clr>
            <a:srgbClr val="FBAE40"/>
          </p15:clr>
        </p15:guide>
        <p15:guide id="9" pos="1928">
          <p15:clr>
            <a:srgbClr val="FBAE40"/>
          </p15:clr>
        </p15:guide>
        <p15:guide id="10" pos="383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5_Section Header">
  <p:cSld name="5_Section Header">
    <p:spTree>
      <p:nvGrpSpPr>
        <p:cNvPr id="1" name="Shape 405"/>
        <p:cNvGrpSpPr/>
        <p:nvPr/>
      </p:nvGrpSpPr>
      <p:grpSpPr>
        <a:xfrm>
          <a:off x="0" y="0"/>
          <a:ext cx="0" cy="0"/>
          <a:chOff x="0" y="0"/>
          <a:chExt cx="0" cy="0"/>
        </a:xfrm>
      </p:grpSpPr>
      <p:sp>
        <p:nvSpPr>
          <p:cNvPr id="406" name="Google Shape;406;p57"/>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07" name="Google Shape;407;p57"/>
          <p:cNvSpPr/>
          <p:nvPr/>
        </p:nvSpPr>
        <p:spPr>
          <a:xfrm>
            <a:off x="629841" y="2556933"/>
            <a:ext cx="7891859" cy="826623"/>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grpSp>
        <p:nvGrpSpPr>
          <p:cNvPr id="408" name="Google Shape;408;p57"/>
          <p:cNvGrpSpPr/>
          <p:nvPr/>
        </p:nvGrpSpPr>
        <p:grpSpPr>
          <a:xfrm>
            <a:off x="994787" y="3020755"/>
            <a:ext cx="775019" cy="174751"/>
            <a:chOff x="1326382" y="4041646"/>
            <a:chExt cx="2597497" cy="653143"/>
          </a:xfrm>
        </p:grpSpPr>
        <p:sp>
          <p:nvSpPr>
            <p:cNvPr id="409" name="Google Shape;409;p57"/>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10" name="Google Shape;410;p57"/>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11" name="Google Shape;411;p57"/>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12" name="Google Shape;412;p57"/>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13" name="Google Shape;413;p57"/>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grpSp>
      <p:sp>
        <p:nvSpPr>
          <p:cNvPr id="414" name="Google Shape;414;p57"/>
          <p:cNvSpPr txBox="1">
            <a:spLocks noGrp="1"/>
          </p:cNvSpPr>
          <p:nvPr>
            <p:ph type="body" idx="1"/>
          </p:nvPr>
        </p:nvSpPr>
        <p:spPr>
          <a:xfrm>
            <a:off x="1029406"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5" name="Google Shape;415;p57"/>
          <p:cNvSpPr txBox="1">
            <a:spLocks noGrp="1"/>
          </p:cNvSpPr>
          <p:nvPr>
            <p:ph type="body" idx="2"/>
          </p:nvPr>
        </p:nvSpPr>
        <p:spPr>
          <a:xfrm>
            <a:off x="1921844"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6" name="Google Shape;416;p57"/>
          <p:cNvSpPr txBox="1">
            <a:spLocks noGrp="1"/>
          </p:cNvSpPr>
          <p:nvPr>
            <p:ph type="body" idx="3"/>
          </p:nvPr>
        </p:nvSpPr>
        <p:spPr>
          <a:xfrm>
            <a:off x="2868429" y="3714682"/>
            <a:ext cx="2471738" cy="13121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7" name="Google Shape;417;p57"/>
          <p:cNvSpPr txBox="1">
            <a:spLocks noGrp="1"/>
          </p:cNvSpPr>
          <p:nvPr>
            <p:ph type="dt" idx="10"/>
          </p:nvPr>
        </p:nvSpPr>
        <p:spPr>
          <a:xfrm>
            <a:off x="636742"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8" name="Google Shape;418;p57"/>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419" name="Google Shape;419;p57"/>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420" name="Google Shape;420;p57"/>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21" name="Google Shape;421;p57"/>
          <p:cNvSpPr/>
          <p:nvPr/>
        </p:nvSpPr>
        <p:spPr>
          <a:xfrm>
            <a:off x="629841" y="2535239"/>
            <a:ext cx="7939088" cy="848318"/>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grpSp>
        <p:nvGrpSpPr>
          <p:cNvPr id="422" name="Google Shape;422;p57"/>
          <p:cNvGrpSpPr/>
          <p:nvPr/>
        </p:nvGrpSpPr>
        <p:grpSpPr>
          <a:xfrm>
            <a:off x="923664" y="3020755"/>
            <a:ext cx="775019" cy="174751"/>
            <a:chOff x="1326382" y="4041646"/>
            <a:chExt cx="2597497" cy="653143"/>
          </a:xfrm>
        </p:grpSpPr>
        <p:sp>
          <p:nvSpPr>
            <p:cNvPr id="423" name="Google Shape;423;p57"/>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24" name="Google Shape;424;p57"/>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25" name="Google Shape;425;p57"/>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26" name="Google Shape;426;p57"/>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27" name="Google Shape;427;p57"/>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grpSp>
      <p:sp>
        <p:nvSpPr>
          <p:cNvPr id="428" name="Google Shape;428;p57"/>
          <p:cNvSpPr txBox="1">
            <a:spLocks noGrp="1"/>
          </p:cNvSpPr>
          <p:nvPr>
            <p:ph type="body" idx="4"/>
          </p:nvPr>
        </p:nvSpPr>
        <p:spPr>
          <a:xfrm>
            <a:off x="958283"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29" name="Google Shape;429;p57"/>
          <p:cNvSpPr txBox="1">
            <a:spLocks noGrp="1"/>
          </p:cNvSpPr>
          <p:nvPr>
            <p:ph type="body" idx="5"/>
          </p:nvPr>
        </p:nvSpPr>
        <p:spPr>
          <a:xfrm>
            <a:off x="1850721"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0" name="Google Shape;430;p57"/>
          <p:cNvSpPr txBox="1">
            <a:spLocks noGrp="1"/>
          </p:cNvSpPr>
          <p:nvPr>
            <p:ph type="title"/>
          </p:nvPr>
        </p:nvSpPr>
        <p:spPr>
          <a:xfrm>
            <a:off x="630238" y="600075"/>
            <a:ext cx="6246812" cy="44397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31" name="Google Shape;431;p57"/>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itle and TImeline Infographic">
  <p:cSld name="Title and TImeline Infographic">
    <p:spTree>
      <p:nvGrpSpPr>
        <p:cNvPr id="1" name="Shape 432"/>
        <p:cNvGrpSpPr/>
        <p:nvPr/>
      </p:nvGrpSpPr>
      <p:grpSpPr>
        <a:xfrm>
          <a:off x="0" y="0"/>
          <a:ext cx="0" cy="0"/>
          <a:chOff x="0" y="0"/>
          <a:chExt cx="0" cy="0"/>
        </a:xfrm>
      </p:grpSpPr>
      <p:sp>
        <p:nvSpPr>
          <p:cNvPr id="433" name="Google Shape;433;p5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4" name="Google Shape;434;p5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435" name="Google Shape;435;p58"/>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436" name="Google Shape;436;p58"/>
          <p:cNvSpPr txBox="1">
            <a:spLocks noGrp="1"/>
          </p:cNvSpPr>
          <p:nvPr>
            <p:ph type="body" idx="1"/>
          </p:nvPr>
        </p:nvSpPr>
        <p:spPr>
          <a:xfrm>
            <a:off x="991750"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2000"/>
              <a:buFont typeface="Arial"/>
              <a:buNone/>
              <a:defRPr sz="20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7" name="Google Shape;437;p58"/>
          <p:cNvSpPr txBox="1">
            <a:spLocks noGrp="1"/>
          </p:cNvSpPr>
          <p:nvPr>
            <p:ph type="body" idx="2"/>
          </p:nvPr>
        </p:nvSpPr>
        <p:spPr>
          <a:xfrm>
            <a:off x="991750"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100"/>
              <a:buFont typeface="Arial"/>
              <a:buNone/>
              <a:defRPr sz="11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8" name="Google Shape;438;p58"/>
          <p:cNvSpPr txBox="1">
            <a:spLocks noGrp="1"/>
          </p:cNvSpPr>
          <p:nvPr>
            <p:ph type="body" idx="3"/>
          </p:nvPr>
        </p:nvSpPr>
        <p:spPr>
          <a:xfrm>
            <a:off x="991750"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9" name="Google Shape;439;p58"/>
          <p:cNvSpPr txBox="1">
            <a:spLocks noGrp="1"/>
          </p:cNvSpPr>
          <p:nvPr>
            <p:ph type="body" idx="4"/>
          </p:nvPr>
        </p:nvSpPr>
        <p:spPr>
          <a:xfrm>
            <a:off x="244048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0" name="Google Shape;440;p58"/>
          <p:cNvSpPr txBox="1">
            <a:spLocks noGrp="1"/>
          </p:cNvSpPr>
          <p:nvPr>
            <p:ph type="body" idx="5"/>
          </p:nvPr>
        </p:nvSpPr>
        <p:spPr>
          <a:xfrm>
            <a:off x="244048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1" name="Google Shape;441;p58"/>
          <p:cNvSpPr txBox="1">
            <a:spLocks noGrp="1"/>
          </p:cNvSpPr>
          <p:nvPr>
            <p:ph type="body" idx="6"/>
          </p:nvPr>
        </p:nvSpPr>
        <p:spPr>
          <a:xfrm>
            <a:off x="244048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2" name="Google Shape;442;p58"/>
          <p:cNvSpPr txBox="1">
            <a:spLocks noGrp="1"/>
          </p:cNvSpPr>
          <p:nvPr>
            <p:ph type="body" idx="7"/>
          </p:nvPr>
        </p:nvSpPr>
        <p:spPr>
          <a:xfrm>
            <a:off x="389229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3" name="Google Shape;443;p58"/>
          <p:cNvSpPr txBox="1">
            <a:spLocks noGrp="1"/>
          </p:cNvSpPr>
          <p:nvPr>
            <p:ph type="body" idx="8"/>
          </p:nvPr>
        </p:nvSpPr>
        <p:spPr>
          <a:xfrm>
            <a:off x="389229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100"/>
              <a:buFont typeface="Arial"/>
              <a:buNone/>
              <a:defRPr sz="11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4" name="Google Shape;444;p58"/>
          <p:cNvSpPr txBox="1">
            <a:spLocks noGrp="1"/>
          </p:cNvSpPr>
          <p:nvPr>
            <p:ph type="body" idx="9"/>
          </p:nvPr>
        </p:nvSpPr>
        <p:spPr>
          <a:xfrm>
            <a:off x="389229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5" name="Google Shape;445;p58"/>
          <p:cNvSpPr txBox="1">
            <a:spLocks noGrp="1"/>
          </p:cNvSpPr>
          <p:nvPr>
            <p:ph type="body" idx="13"/>
          </p:nvPr>
        </p:nvSpPr>
        <p:spPr>
          <a:xfrm>
            <a:off x="5326899"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6" name="Google Shape;446;p58"/>
          <p:cNvSpPr txBox="1">
            <a:spLocks noGrp="1"/>
          </p:cNvSpPr>
          <p:nvPr>
            <p:ph type="body" idx="14"/>
          </p:nvPr>
        </p:nvSpPr>
        <p:spPr>
          <a:xfrm>
            <a:off x="5326899"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1100"/>
              <a:buFont typeface="Arial"/>
              <a:buNone/>
              <a:defRPr sz="11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7" name="Google Shape;447;p58"/>
          <p:cNvSpPr txBox="1">
            <a:spLocks noGrp="1"/>
          </p:cNvSpPr>
          <p:nvPr>
            <p:ph type="body" idx="15"/>
          </p:nvPr>
        </p:nvSpPr>
        <p:spPr>
          <a:xfrm>
            <a:off x="5326899"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8" name="Google Shape;448;p58"/>
          <p:cNvSpPr txBox="1">
            <a:spLocks noGrp="1"/>
          </p:cNvSpPr>
          <p:nvPr>
            <p:ph type="body" idx="16"/>
          </p:nvPr>
        </p:nvSpPr>
        <p:spPr>
          <a:xfrm>
            <a:off x="6735161"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9" name="Google Shape;449;p58"/>
          <p:cNvSpPr txBox="1">
            <a:spLocks noGrp="1"/>
          </p:cNvSpPr>
          <p:nvPr>
            <p:ph type="body" idx="17"/>
          </p:nvPr>
        </p:nvSpPr>
        <p:spPr>
          <a:xfrm>
            <a:off x="6735161"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0" name="Google Shape;450;p58"/>
          <p:cNvSpPr txBox="1">
            <a:spLocks noGrp="1"/>
          </p:cNvSpPr>
          <p:nvPr>
            <p:ph type="body" idx="18"/>
          </p:nvPr>
        </p:nvSpPr>
        <p:spPr>
          <a:xfrm>
            <a:off x="6735161"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1" name="Google Shape;451;p58"/>
          <p:cNvSpPr txBox="1">
            <a:spLocks noGrp="1"/>
          </p:cNvSpPr>
          <p:nvPr>
            <p:ph type="body" idx="19"/>
          </p:nvPr>
        </p:nvSpPr>
        <p:spPr>
          <a:xfrm>
            <a:off x="904066" y="3531649"/>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2" name="Google Shape;452;p58"/>
          <p:cNvSpPr txBox="1">
            <a:spLocks noGrp="1"/>
          </p:cNvSpPr>
          <p:nvPr>
            <p:ph type="body" idx="20"/>
          </p:nvPr>
        </p:nvSpPr>
        <p:spPr>
          <a:xfrm>
            <a:off x="2352802" y="3531649"/>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3" name="Google Shape;453;p58"/>
          <p:cNvSpPr txBox="1">
            <a:spLocks noGrp="1"/>
          </p:cNvSpPr>
          <p:nvPr>
            <p:ph type="body" idx="21"/>
          </p:nvPr>
        </p:nvSpPr>
        <p:spPr>
          <a:xfrm>
            <a:off x="3829621" y="3531648"/>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600"/>
              <a:buFont typeface="Arial"/>
              <a:buNone/>
              <a:defRPr sz="16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4" name="Google Shape;454;p58"/>
          <p:cNvSpPr txBox="1">
            <a:spLocks noGrp="1"/>
          </p:cNvSpPr>
          <p:nvPr>
            <p:ph type="body" idx="22"/>
          </p:nvPr>
        </p:nvSpPr>
        <p:spPr>
          <a:xfrm>
            <a:off x="5306440" y="3531648"/>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5" name="Google Shape;455;p58"/>
          <p:cNvSpPr txBox="1">
            <a:spLocks noGrp="1"/>
          </p:cNvSpPr>
          <p:nvPr>
            <p:ph type="body" idx="23"/>
          </p:nvPr>
        </p:nvSpPr>
        <p:spPr>
          <a:xfrm>
            <a:off x="6755176" y="3531647"/>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456" name="Google Shape;456;p58"/>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457" name="Google Shape;457;p58"/>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58" name="Google Shape;458;p58"/>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59" name="Google Shape;459;p58"/>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Doughnut Chart">
  <p:cSld name="Title and Doughnut Chart">
    <p:spTree>
      <p:nvGrpSpPr>
        <p:cNvPr id="1" name="Shape 460"/>
        <p:cNvGrpSpPr/>
        <p:nvPr/>
      </p:nvGrpSpPr>
      <p:grpSpPr>
        <a:xfrm>
          <a:off x="0" y="0"/>
          <a:ext cx="0" cy="0"/>
          <a:chOff x="0" y="0"/>
          <a:chExt cx="0" cy="0"/>
        </a:xfrm>
      </p:grpSpPr>
      <p:sp>
        <p:nvSpPr>
          <p:cNvPr id="461" name="Google Shape;461;p5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2" name="Google Shape;462;p5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463" name="Google Shape;463;p59"/>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64" name="Google Shape;464;p59"/>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65" name="Google Shape;465;p59"/>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Line Chart">
  <p:cSld name="Title and Line Chart">
    <p:spTree>
      <p:nvGrpSpPr>
        <p:cNvPr id="1" name="Shape 466"/>
        <p:cNvGrpSpPr/>
        <p:nvPr/>
      </p:nvGrpSpPr>
      <p:grpSpPr>
        <a:xfrm>
          <a:off x="0" y="0"/>
          <a:ext cx="0" cy="0"/>
          <a:chOff x="0" y="0"/>
          <a:chExt cx="0" cy="0"/>
        </a:xfrm>
      </p:grpSpPr>
      <p:sp>
        <p:nvSpPr>
          <p:cNvPr id="467" name="Google Shape;467;p6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8" name="Google Shape;468;p6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469" name="Google Shape;469;p60"/>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470" name="Google Shape;470;p60"/>
          <p:cNvGraphicFramePr/>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71" name="Google Shape;471;p60"/>
          <p:cNvGraphicFramePr/>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3"/>
          </a:graphicData>
        </a:graphic>
      </p:graphicFrame>
      <p:sp>
        <p:nvSpPr>
          <p:cNvPr id="472" name="Google Shape;472;p60"/>
          <p:cNvSpPr txBox="1">
            <a:spLocks noGrp="1"/>
          </p:cNvSpPr>
          <p:nvPr>
            <p:ph type="body" idx="1"/>
          </p:nvPr>
        </p:nvSpPr>
        <p:spPr>
          <a:xfrm>
            <a:off x="630238" y="1600199"/>
            <a:ext cx="3182128" cy="30067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3" name="Google Shape;473;p60"/>
          <p:cNvSpPr txBox="1">
            <a:spLocks noGrp="1"/>
          </p:cNvSpPr>
          <p:nvPr>
            <p:ph type="body" idx="2"/>
          </p:nvPr>
        </p:nvSpPr>
        <p:spPr>
          <a:xfrm>
            <a:off x="5306779" y="3059187"/>
            <a:ext cx="671653" cy="3507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4" name="Google Shape;474;p60"/>
          <p:cNvSpPr txBox="1">
            <a:spLocks noGrp="1"/>
          </p:cNvSpPr>
          <p:nvPr>
            <p:ph type="body" idx="3"/>
          </p:nvPr>
        </p:nvSpPr>
        <p:spPr>
          <a:xfrm>
            <a:off x="6894111" y="3052728"/>
            <a:ext cx="671653" cy="3250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5" name="Google Shape;475;p60"/>
          <p:cNvSpPr txBox="1">
            <a:spLocks noGrp="1"/>
          </p:cNvSpPr>
          <p:nvPr>
            <p:ph type="body" idx="4"/>
          </p:nvPr>
        </p:nvSpPr>
        <p:spPr>
          <a:xfrm>
            <a:off x="5306778"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6" name="Google Shape;476;p60"/>
          <p:cNvSpPr txBox="1">
            <a:spLocks noGrp="1"/>
          </p:cNvSpPr>
          <p:nvPr>
            <p:ph type="body" idx="5"/>
          </p:nvPr>
        </p:nvSpPr>
        <p:spPr>
          <a:xfrm>
            <a:off x="5299344"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7" name="Google Shape;477;p60"/>
          <p:cNvSpPr txBox="1">
            <a:spLocks noGrp="1"/>
          </p:cNvSpPr>
          <p:nvPr>
            <p:ph type="body" idx="6"/>
          </p:nvPr>
        </p:nvSpPr>
        <p:spPr>
          <a:xfrm>
            <a:off x="6890089"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8" name="Google Shape;478;p60"/>
          <p:cNvSpPr txBox="1">
            <a:spLocks noGrp="1"/>
          </p:cNvSpPr>
          <p:nvPr>
            <p:ph type="body" idx="7"/>
          </p:nvPr>
        </p:nvSpPr>
        <p:spPr>
          <a:xfrm>
            <a:off x="6882655"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9" name="Google Shape;479;p60"/>
          <p:cNvSpPr>
            <a:spLocks noGrp="1"/>
          </p:cNvSpPr>
          <p:nvPr>
            <p:ph type="chart" idx="8"/>
          </p:nvPr>
        </p:nvSpPr>
        <p:spPr>
          <a:xfrm>
            <a:off x="5295900" y="1600200"/>
            <a:ext cx="3225800" cy="133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80" name="Google Shape;480;p60"/>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481" name="Google Shape;481;p60"/>
          <p:cNvGraphicFramePr/>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82" name="Google Shape;482;p60"/>
          <p:cNvGraphicFramePr/>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5"/>
          </a:graphicData>
        </a:graphic>
      </p:graphicFrame>
      <p:sp>
        <p:nvSpPr>
          <p:cNvPr id="483" name="Google Shape;483;p6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84" name="Google Shape;484;p60"/>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85" name="Google Shape;485;p60"/>
          <p:cNvPicPr preferRelativeResize="0"/>
          <p:nvPr/>
        </p:nvPicPr>
        <p:blipFill rotWithShape="1">
          <a:blip r:embed="rId6">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Doughnut Chart 2">
  <p:cSld name="Title and Doughnut Chart 2">
    <p:spTree>
      <p:nvGrpSpPr>
        <p:cNvPr id="1" name="Shape 486"/>
        <p:cNvGrpSpPr/>
        <p:nvPr/>
      </p:nvGrpSpPr>
      <p:grpSpPr>
        <a:xfrm>
          <a:off x="0" y="0"/>
          <a:ext cx="0" cy="0"/>
          <a:chOff x="0" y="0"/>
          <a:chExt cx="0" cy="0"/>
        </a:xfrm>
      </p:grpSpPr>
      <p:sp>
        <p:nvSpPr>
          <p:cNvPr id="487" name="Google Shape;487;p6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8" name="Google Shape;488;p6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graphicFrame>
        <p:nvGraphicFramePr>
          <p:cNvPr id="489" name="Google Shape;489;p61"/>
          <p:cNvGraphicFramePr/>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90" name="Google Shape;490;p61"/>
          <p:cNvGraphicFramePr/>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91" name="Google Shape;491;p61"/>
          <p:cNvGraphicFramePr/>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4"/>
          </a:graphicData>
        </a:graphic>
      </p:graphicFrame>
      <p:sp>
        <p:nvSpPr>
          <p:cNvPr id="492" name="Google Shape;492;p61"/>
          <p:cNvSpPr txBox="1">
            <a:spLocks noGrp="1"/>
          </p:cNvSpPr>
          <p:nvPr>
            <p:ph type="body" idx="1"/>
          </p:nvPr>
        </p:nvSpPr>
        <p:spPr>
          <a:xfrm>
            <a:off x="2286696"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3" name="Google Shape;493;p61"/>
          <p:cNvSpPr txBox="1">
            <a:spLocks noGrp="1"/>
          </p:cNvSpPr>
          <p:nvPr>
            <p:ph type="body" idx="2"/>
          </p:nvPr>
        </p:nvSpPr>
        <p:spPr>
          <a:xfrm>
            <a:off x="2286696"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4" name="Google Shape;494;p61"/>
          <p:cNvSpPr txBox="1">
            <a:spLocks noGrp="1"/>
          </p:cNvSpPr>
          <p:nvPr>
            <p:ph type="body" idx="3"/>
          </p:nvPr>
        </p:nvSpPr>
        <p:spPr>
          <a:xfrm>
            <a:off x="4973335"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5" name="Google Shape;495;p61"/>
          <p:cNvSpPr txBox="1">
            <a:spLocks noGrp="1"/>
          </p:cNvSpPr>
          <p:nvPr>
            <p:ph type="body" idx="4"/>
          </p:nvPr>
        </p:nvSpPr>
        <p:spPr>
          <a:xfrm>
            <a:off x="4973335"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aphicFrame>
        <p:nvGraphicFramePr>
          <p:cNvPr id="496" name="Google Shape;496;p61"/>
          <p:cNvGraphicFramePr/>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97" name="Google Shape;497;p61"/>
          <p:cNvGraphicFramePr/>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98" name="Google Shape;498;p61"/>
          <p:cNvGraphicFramePr/>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7"/>
          </a:graphicData>
        </a:graphic>
      </p:graphicFrame>
      <p:sp>
        <p:nvSpPr>
          <p:cNvPr id="499" name="Google Shape;499;p61"/>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500" name="Google Shape;500;p61"/>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01" name="Google Shape;501;p61"/>
          <p:cNvPicPr preferRelativeResize="0"/>
          <p:nvPr/>
        </p:nvPicPr>
        <p:blipFill rotWithShape="1">
          <a:blip r:embed="rId8">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Infograhic">
  <p:cSld name="Title and Infograhic">
    <p:spTree>
      <p:nvGrpSpPr>
        <p:cNvPr id="1" name="Shape 502"/>
        <p:cNvGrpSpPr/>
        <p:nvPr/>
      </p:nvGrpSpPr>
      <p:grpSpPr>
        <a:xfrm>
          <a:off x="0" y="0"/>
          <a:ext cx="0" cy="0"/>
          <a:chOff x="0" y="0"/>
          <a:chExt cx="0" cy="0"/>
        </a:xfrm>
      </p:grpSpPr>
      <p:sp>
        <p:nvSpPr>
          <p:cNvPr id="503" name="Google Shape;503;p6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4" name="Google Shape;504;p6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graphicFrame>
        <p:nvGraphicFramePr>
          <p:cNvPr id="505" name="Google Shape;505;p62"/>
          <p:cNvGraphicFramePr/>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2"/>
          </a:graphicData>
        </a:graphic>
      </p:graphicFrame>
      <p:pic>
        <p:nvPicPr>
          <p:cNvPr id="506" name="Google Shape;506;p62"/>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507" name="Google Shape;507;p62"/>
          <p:cNvSpPr txBox="1">
            <a:spLocks noGrp="1"/>
          </p:cNvSpPr>
          <p:nvPr>
            <p:ph type="body" idx="1"/>
          </p:nvPr>
        </p:nvSpPr>
        <p:spPr>
          <a:xfrm>
            <a:off x="1263041" y="2104600"/>
            <a:ext cx="830454" cy="292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8" name="Google Shape;508;p62"/>
          <p:cNvSpPr txBox="1">
            <a:spLocks noGrp="1"/>
          </p:cNvSpPr>
          <p:nvPr>
            <p:ph type="body" idx="2"/>
          </p:nvPr>
        </p:nvSpPr>
        <p:spPr>
          <a:xfrm>
            <a:off x="2470356" y="3778988"/>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9" name="Google Shape;509;p62"/>
          <p:cNvSpPr txBox="1">
            <a:spLocks noGrp="1"/>
          </p:cNvSpPr>
          <p:nvPr>
            <p:ph type="body" idx="3"/>
          </p:nvPr>
        </p:nvSpPr>
        <p:spPr>
          <a:xfrm>
            <a:off x="3530790" y="2108961"/>
            <a:ext cx="824532" cy="28768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0" name="Google Shape;510;p62"/>
          <p:cNvSpPr txBox="1">
            <a:spLocks noGrp="1"/>
          </p:cNvSpPr>
          <p:nvPr>
            <p:ph type="body" idx="4"/>
          </p:nvPr>
        </p:nvSpPr>
        <p:spPr>
          <a:xfrm>
            <a:off x="4729642" y="3771033"/>
            <a:ext cx="745627"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1" name="Google Shape;511;p62"/>
          <p:cNvSpPr txBox="1">
            <a:spLocks noGrp="1"/>
          </p:cNvSpPr>
          <p:nvPr>
            <p:ph type="body" idx="5"/>
          </p:nvPr>
        </p:nvSpPr>
        <p:spPr>
          <a:xfrm>
            <a:off x="5904099" y="2107682"/>
            <a:ext cx="758842" cy="292044"/>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2" name="Google Shape;512;p62"/>
          <p:cNvSpPr txBox="1">
            <a:spLocks noGrp="1"/>
          </p:cNvSpPr>
          <p:nvPr>
            <p:ph type="body" idx="6"/>
          </p:nvPr>
        </p:nvSpPr>
        <p:spPr>
          <a:xfrm>
            <a:off x="7023857" y="3762859"/>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3" name="Google Shape;513;p62"/>
          <p:cNvSpPr txBox="1">
            <a:spLocks noGrp="1"/>
          </p:cNvSpPr>
          <p:nvPr>
            <p:ph type="body" idx="7"/>
          </p:nvPr>
        </p:nvSpPr>
        <p:spPr>
          <a:xfrm>
            <a:off x="2156171"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00"/>
              <a:buFont typeface="Arial"/>
              <a:buNone/>
              <a:defRPr sz="12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4" name="Google Shape;514;p62"/>
          <p:cNvSpPr txBox="1">
            <a:spLocks noGrp="1"/>
          </p:cNvSpPr>
          <p:nvPr>
            <p:ph type="body" idx="8"/>
          </p:nvPr>
        </p:nvSpPr>
        <p:spPr>
          <a:xfrm>
            <a:off x="2156171"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5" name="Google Shape;515;p62"/>
          <p:cNvSpPr txBox="1">
            <a:spLocks noGrp="1"/>
          </p:cNvSpPr>
          <p:nvPr>
            <p:ph type="body" idx="9"/>
          </p:nvPr>
        </p:nvSpPr>
        <p:spPr>
          <a:xfrm>
            <a:off x="4513908"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6" name="Google Shape;516;p62"/>
          <p:cNvSpPr txBox="1">
            <a:spLocks noGrp="1"/>
          </p:cNvSpPr>
          <p:nvPr>
            <p:ph type="body" idx="13"/>
          </p:nvPr>
        </p:nvSpPr>
        <p:spPr>
          <a:xfrm>
            <a:off x="4513908"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7" name="Google Shape;517;p62"/>
          <p:cNvSpPr txBox="1">
            <a:spLocks noGrp="1"/>
          </p:cNvSpPr>
          <p:nvPr>
            <p:ph type="body" idx="14"/>
          </p:nvPr>
        </p:nvSpPr>
        <p:spPr>
          <a:xfrm>
            <a:off x="6720777"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8" name="Google Shape;518;p62"/>
          <p:cNvSpPr txBox="1">
            <a:spLocks noGrp="1"/>
          </p:cNvSpPr>
          <p:nvPr>
            <p:ph type="body" idx="15"/>
          </p:nvPr>
        </p:nvSpPr>
        <p:spPr>
          <a:xfrm>
            <a:off x="6720777"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9" name="Google Shape;519;p62"/>
          <p:cNvSpPr txBox="1">
            <a:spLocks noGrp="1"/>
          </p:cNvSpPr>
          <p:nvPr>
            <p:ph type="body" idx="16"/>
          </p:nvPr>
        </p:nvSpPr>
        <p:spPr>
          <a:xfrm>
            <a:off x="995265" y="3791876"/>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0" name="Google Shape;520;p62"/>
          <p:cNvSpPr txBox="1">
            <a:spLocks noGrp="1"/>
          </p:cNvSpPr>
          <p:nvPr>
            <p:ph type="body" idx="17"/>
          </p:nvPr>
        </p:nvSpPr>
        <p:spPr>
          <a:xfrm>
            <a:off x="995265" y="405754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1" name="Google Shape;521;p62"/>
          <p:cNvSpPr txBox="1">
            <a:spLocks noGrp="1"/>
          </p:cNvSpPr>
          <p:nvPr>
            <p:ph type="body" idx="18"/>
          </p:nvPr>
        </p:nvSpPr>
        <p:spPr>
          <a:xfrm>
            <a:off x="3326285" y="377969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2" name="Google Shape;522;p62"/>
          <p:cNvSpPr txBox="1">
            <a:spLocks noGrp="1"/>
          </p:cNvSpPr>
          <p:nvPr>
            <p:ph type="body" idx="19"/>
          </p:nvPr>
        </p:nvSpPr>
        <p:spPr>
          <a:xfrm>
            <a:off x="3326285" y="404535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3" name="Google Shape;523;p62"/>
          <p:cNvSpPr txBox="1">
            <a:spLocks noGrp="1"/>
          </p:cNvSpPr>
          <p:nvPr>
            <p:ph type="body" idx="20"/>
          </p:nvPr>
        </p:nvSpPr>
        <p:spPr>
          <a:xfrm>
            <a:off x="5599996" y="375897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4" name="Google Shape;524;p62"/>
          <p:cNvSpPr txBox="1">
            <a:spLocks noGrp="1"/>
          </p:cNvSpPr>
          <p:nvPr>
            <p:ph type="body" idx="21"/>
          </p:nvPr>
        </p:nvSpPr>
        <p:spPr>
          <a:xfrm>
            <a:off x="5599996" y="4024639"/>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aphicFrame>
        <p:nvGraphicFramePr>
          <p:cNvPr id="525" name="Google Shape;525;p62"/>
          <p:cNvGraphicFramePr/>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4"/>
          </a:graphicData>
        </a:graphic>
      </p:graphicFrame>
      <p:pic>
        <p:nvPicPr>
          <p:cNvPr id="526" name="Google Shape;526;p62"/>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527" name="Google Shape;527;p62"/>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528" name="Google Shape;528;p62"/>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29" name="Google Shape;529;p62"/>
          <p:cNvPicPr preferRelativeResize="0"/>
          <p:nvPr/>
        </p:nvPicPr>
        <p:blipFill rotWithShape="1">
          <a:blip r:embed="rId5">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29"/>
        <p:cNvGrpSpPr/>
        <p:nvPr/>
      </p:nvGrpSpPr>
      <p:grpSpPr>
        <a:xfrm>
          <a:off x="0" y="0"/>
          <a:ext cx="0" cy="0"/>
          <a:chOff x="0" y="0"/>
          <a:chExt cx="0" cy="0"/>
        </a:xfrm>
      </p:grpSpPr>
      <p:sp>
        <p:nvSpPr>
          <p:cNvPr id="30" name="Google Shape;30;p36"/>
          <p:cNvSpPr/>
          <p:nvPr/>
        </p:nvSpPr>
        <p:spPr>
          <a:xfrm>
            <a:off x="-431"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 name="Google Shape;31;p36"/>
          <p:cNvSpPr txBox="1">
            <a:spLocks noGrp="1"/>
          </p:cNvSpPr>
          <p:nvPr>
            <p:ph type="title"/>
          </p:nvPr>
        </p:nvSpPr>
        <p:spPr>
          <a:xfrm>
            <a:off x="630238" y="544498"/>
            <a:ext cx="5990568" cy="56240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5" name="Google Shape;35;p36"/>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36" name="Google Shape;36;p36"/>
          <p:cNvSpPr/>
          <p:nvPr/>
        </p:nvSpPr>
        <p:spPr>
          <a:xfrm>
            <a:off x="0"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7" name="Google Shape;37;p36"/>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Infographic 2">
  <p:cSld name="Title and Infographic 2">
    <p:spTree>
      <p:nvGrpSpPr>
        <p:cNvPr id="1" name="Shape 530"/>
        <p:cNvGrpSpPr/>
        <p:nvPr/>
      </p:nvGrpSpPr>
      <p:grpSpPr>
        <a:xfrm>
          <a:off x="0" y="0"/>
          <a:ext cx="0" cy="0"/>
          <a:chOff x="0" y="0"/>
          <a:chExt cx="0" cy="0"/>
        </a:xfrm>
      </p:grpSpPr>
      <p:sp>
        <p:nvSpPr>
          <p:cNvPr id="531" name="Google Shape;531;p6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2" name="Google Shape;532;p6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533" name="Google Shape;533;p63" descr="C:\Users\diyajoseph\Desktop\New folder (3)\Infographics-01-01.png"/>
          <p:cNvPicPr preferRelativeResize="0"/>
          <p:nvPr/>
        </p:nvPicPr>
        <p:blipFill rotWithShape="1">
          <a:blip r:embed="rId2">
            <a:alphaModFix/>
          </a:blip>
          <a:srcRect/>
          <a:stretch/>
        </p:blipFill>
        <p:spPr>
          <a:xfrm>
            <a:off x="4349184" y="1331625"/>
            <a:ext cx="3644856" cy="3644859"/>
          </a:xfrm>
          <a:prstGeom prst="rect">
            <a:avLst/>
          </a:prstGeom>
          <a:noFill/>
          <a:ln>
            <a:noFill/>
          </a:ln>
        </p:spPr>
      </p:pic>
      <p:sp>
        <p:nvSpPr>
          <p:cNvPr id="534" name="Google Shape;534;p63"/>
          <p:cNvSpPr txBox="1">
            <a:spLocks noGrp="1"/>
          </p:cNvSpPr>
          <p:nvPr>
            <p:ph type="body" idx="1"/>
          </p:nvPr>
        </p:nvSpPr>
        <p:spPr>
          <a:xfrm>
            <a:off x="630238" y="1347788"/>
            <a:ext cx="3182128" cy="27717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5" name="Google Shape;535;p63"/>
          <p:cNvSpPr txBox="1">
            <a:spLocks noGrp="1"/>
          </p:cNvSpPr>
          <p:nvPr>
            <p:ph type="body" idx="2"/>
          </p:nvPr>
        </p:nvSpPr>
        <p:spPr>
          <a:xfrm>
            <a:off x="6433953" y="172210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6" name="Google Shape;536;p63"/>
          <p:cNvSpPr txBox="1">
            <a:spLocks noGrp="1"/>
          </p:cNvSpPr>
          <p:nvPr>
            <p:ph type="body" idx="3"/>
          </p:nvPr>
        </p:nvSpPr>
        <p:spPr>
          <a:xfrm>
            <a:off x="6433953" y="198777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7" name="Google Shape;537;p63"/>
          <p:cNvSpPr txBox="1">
            <a:spLocks noGrp="1"/>
          </p:cNvSpPr>
          <p:nvPr>
            <p:ph type="body" idx="4"/>
          </p:nvPr>
        </p:nvSpPr>
        <p:spPr>
          <a:xfrm>
            <a:off x="4628562" y="3026158"/>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8" name="Google Shape;538;p63"/>
          <p:cNvSpPr txBox="1">
            <a:spLocks noGrp="1"/>
          </p:cNvSpPr>
          <p:nvPr>
            <p:ph type="body" idx="5"/>
          </p:nvPr>
        </p:nvSpPr>
        <p:spPr>
          <a:xfrm>
            <a:off x="7003447" y="278373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9" name="Google Shape;539;p63"/>
          <p:cNvSpPr txBox="1">
            <a:spLocks noGrp="1"/>
          </p:cNvSpPr>
          <p:nvPr>
            <p:ph type="body" idx="6"/>
          </p:nvPr>
        </p:nvSpPr>
        <p:spPr>
          <a:xfrm>
            <a:off x="7009593" y="3303767"/>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0" name="Google Shape;540;p63"/>
          <p:cNvSpPr txBox="1">
            <a:spLocks noGrp="1"/>
          </p:cNvSpPr>
          <p:nvPr>
            <p:ph type="body" idx="7"/>
          </p:nvPr>
        </p:nvSpPr>
        <p:spPr>
          <a:xfrm>
            <a:off x="7009593" y="356943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1" name="Google Shape;541;p63"/>
          <p:cNvSpPr txBox="1">
            <a:spLocks noGrp="1"/>
          </p:cNvSpPr>
          <p:nvPr>
            <p:ph type="body" idx="8"/>
          </p:nvPr>
        </p:nvSpPr>
        <p:spPr>
          <a:xfrm>
            <a:off x="6433953" y="403431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2" name="Google Shape;542;p63"/>
          <p:cNvSpPr txBox="1">
            <a:spLocks noGrp="1"/>
          </p:cNvSpPr>
          <p:nvPr>
            <p:ph type="body" idx="9"/>
          </p:nvPr>
        </p:nvSpPr>
        <p:spPr>
          <a:xfrm>
            <a:off x="6433953" y="429997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3" name="Google Shape;543;p63"/>
          <p:cNvSpPr txBox="1">
            <a:spLocks noGrp="1"/>
          </p:cNvSpPr>
          <p:nvPr>
            <p:ph type="body" idx="13"/>
          </p:nvPr>
        </p:nvSpPr>
        <p:spPr>
          <a:xfrm>
            <a:off x="7001132" y="252495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4" name="Google Shape;544;p63"/>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545" name="Google Shape;545;p63"/>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Infographic 3">
  <p:cSld name="Title and Infographic 3">
    <p:spTree>
      <p:nvGrpSpPr>
        <p:cNvPr id="1" name="Shape 546"/>
        <p:cNvGrpSpPr/>
        <p:nvPr/>
      </p:nvGrpSpPr>
      <p:grpSpPr>
        <a:xfrm>
          <a:off x="0" y="0"/>
          <a:ext cx="0" cy="0"/>
          <a:chOff x="0" y="0"/>
          <a:chExt cx="0" cy="0"/>
        </a:xfrm>
      </p:grpSpPr>
      <p:sp>
        <p:nvSpPr>
          <p:cNvPr id="547" name="Google Shape;547;p6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8" name="Google Shape;548;p6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549" name="Google Shape;549;p64"/>
          <p:cNvSpPr txBox="1">
            <a:spLocks noGrp="1"/>
          </p:cNvSpPr>
          <p:nvPr>
            <p:ph type="body" idx="1"/>
          </p:nvPr>
        </p:nvSpPr>
        <p:spPr>
          <a:xfrm>
            <a:off x="2184783" y="1316876"/>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0" name="Google Shape;550;p64"/>
          <p:cNvSpPr txBox="1">
            <a:spLocks noGrp="1"/>
          </p:cNvSpPr>
          <p:nvPr>
            <p:ph type="body" idx="2"/>
          </p:nvPr>
        </p:nvSpPr>
        <p:spPr>
          <a:xfrm>
            <a:off x="2184783" y="1496505"/>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1" name="Google Shape;551;p64"/>
          <p:cNvSpPr txBox="1">
            <a:spLocks noGrp="1"/>
          </p:cNvSpPr>
          <p:nvPr>
            <p:ph type="body" idx="3"/>
          </p:nvPr>
        </p:nvSpPr>
        <p:spPr>
          <a:xfrm>
            <a:off x="2184783" y="1708544"/>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2" name="Google Shape;552;p64"/>
          <p:cNvSpPr txBox="1">
            <a:spLocks noGrp="1"/>
          </p:cNvSpPr>
          <p:nvPr>
            <p:ph type="body" idx="4"/>
          </p:nvPr>
        </p:nvSpPr>
        <p:spPr>
          <a:xfrm>
            <a:off x="1648313" y="216053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3" name="Google Shape;553;p64"/>
          <p:cNvSpPr txBox="1">
            <a:spLocks noGrp="1"/>
          </p:cNvSpPr>
          <p:nvPr>
            <p:ph type="body" idx="5"/>
          </p:nvPr>
        </p:nvSpPr>
        <p:spPr>
          <a:xfrm>
            <a:off x="1648313" y="234016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4" name="Google Shape;554;p64"/>
          <p:cNvSpPr txBox="1">
            <a:spLocks noGrp="1"/>
          </p:cNvSpPr>
          <p:nvPr>
            <p:ph type="body" idx="6"/>
          </p:nvPr>
        </p:nvSpPr>
        <p:spPr>
          <a:xfrm>
            <a:off x="1648313" y="255220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5" name="Google Shape;555;p64"/>
          <p:cNvSpPr txBox="1">
            <a:spLocks noGrp="1"/>
          </p:cNvSpPr>
          <p:nvPr>
            <p:ph type="body" idx="7"/>
          </p:nvPr>
        </p:nvSpPr>
        <p:spPr>
          <a:xfrm>
            <a:off x="1670695" y="3113991"/>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6" name="Google Shape;556;p64"/>
          <p:cNvSpPr txBox="1">
            <a:spLocks noGrp="1"/>
          </p:cNvSpPr>
          <p:nvPr>
            <p:ph type="body" idx="8"/>
          </p:nvPr>
        </p:nvSpPr>
        <p:spPr>
          <a:xfrm>
            <a:off x="1670695" y="3293620"/>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7" name="Google Shape;557;p64"/>
          <p:cNvSpPr txBox="1">
            <a:spLocks noGrp="1"/>
          </p:cNvSpPr>
          <p:nvPr>
            <p:ph type="body" idx="9"/>
          </p:nvPr>
        </p:nvSpPr>
        <p:spPr>
          <a:xfrm>
            <a:off x="1670695" y="3505659"/>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8" name="Google Shape;558;p64"/>
          <p:cNvSpPr txBox="1">
            <a:spLocks noGrp="1"/>
          </p:cNvSpPr>
          <p:nvPr>
            <p:ph type="body" idx="13"/>
          </p:nvPr>
        </p:nvSpPr>
        <p:spPr>
          <a:xfrm>
            <a:off x="2154251" y="3833167"/>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9" name="Google Shape;559;p64"/>
          <p:cNvSpPr txBox="1">
            <a:spLocks noGrp="1"/>
          </p:cNvSpPr>
          <p:nvPr>
            <p:ph type="body" idx="14"/>
          </p:nvPr>
        </p:nvSpPr>
        <p:spPr>
          <a:xfrm>
            <a:off x="2154251" y="4012796"/>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0" name="Google Shape;560;p64"/>
          <p:cNvSpPr txBox="1">
            <a:spLocks noGrp="1"/>
          </p:cNvSpPr>
          <p:nvPr>
            <p:ph type="body" idx="15"/>
          </p:nvPr>
        </p:nvSpPr>
        <p:spPr>
          <a:xfrm>
            <a:off x="2154251" y="4224835"/>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1" name="Google Shape;561;p64"/>
          <p:cNvSpPr txBox="1">
            <a:spLocks noGrp="1"/>
          </p:cNvSpPr>
          <p:nvPr>
            <p:ph type="body" idx="16"/>
          </p:nvPr>
        </p:nvSpPr>
        <p:spPr>
          <a:xfrm>
            <a:off x="5711844" y="127468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2" name="Google Shape;562;p64"/>
          <p:cNvSpPr txBox="1">
            <a:spLocks noGrp="1"/>
          </p:cNvSpPr>
          <p:nvPr>
            <p:ph type="body" idx="17"/>
          </p:nvPr>
        </p:nvSpPr>
        <p:spPr>
          <a:xfrm>
            <a:off x="5711844" y="145431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3" name="Google Shape;563;p64"/>
          <p:cNvSpPr txBox="1">
            <a:spLocks noGrp="1"/>
          </p:cNvSpPr>
          <p:nvPr>
            <p:ph type="body" idx="18"/>
          </p:nvPr>
        </p:nvSpPr>
        <p:spPr>
          <a:xfrm>
            <a:off x="5711844" y="166635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4" name="Google Shape;564;p64"/>
          <p:cNvSpPr txBox="1">
            <a:spLocks noGrp="1"/>
          </p:cNvSpPr>
          <p:nvPr>
            <p:ph type="body" idx="19"/>
          </p:nvPr>
        </p:nvSpPr>
        <p:spPr>
          <a:xfrm>
            <a:off x="6247590" y="2081713"/>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5" name="Google Shape;565;p64"/>
          <p:cNvSpPr txBox="1">
            <a:spLocks noGrp="1"/>
          </p:cNvSpPr>
          <p:nvPr>
            <p:ph type="body" idx="20"/>
          </p:nvPr>
        </p:nvSpPr>
        <p:spPr>
          <a:xfrm>
            <a:off x="6247590" y="2261342"/>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6" name="Google Shape;566;p64"/>
          <p:cNvSpPr txBox="1">
            <a:spLocks noGrp="1"/>
          </p:cNvSpPr>
          <p:nvPr>
            <p:ph type="body" idx="21"/>
          </p:nvPr>
        </p:nvSpPr>
        <p:spPr>
          <a:xfrm>
            <a:off x="6247590" y="2473381"/>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7" name="Google Shape;567;p64"/>
          <p:cNvSpPr txBox="1">
            <a:spLocks noGrp="1"/>
          </p:cNvSpPr>
          <p:nvPr>
            <p:ph type="body" idx="22"/>
          </p:nvPr>
        </p:nvSpPr>
        <p:spPr>
          <a:xfrm>
            <a:off x="6247590" y="3009669"/>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8" name="Google Shape;568;p64"/>
          <p:cNvSpPr txBox="1">
            <a:spLocks noGrp="1"/>
          </p:cNvSpPr>
          <p:nvPr>
            <p:ph type="body" idx="23"/>
          </p:nvPr>
        </p:nvSpPr>
        <p:spPr>
          <a:xfrm>
            <a:off x="6247590" y="3189298"/>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9" name="Google Shape;569;p64"/>
          <p:cNvSpPr txBox="1">
            <a:spLocks noGrp="1"/>
          </p:cNvSpPr>
          <p:nvPr>
            <p:ph type="body" idx="24"/>
          </p:nvPr>
        </p:nvSpPr>
        <p:spPr>
          <a:xfrm>
            <a:off x="6247590" y="3401337"/>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0" name="Google Shape;570;p64"/>
          <p:cNvSpPr txBox="1">
            <a:spLocks noGrp="1"/>
          </p:cNvSpPr>
          <p:nvPr>
            <p:ph type="body" idx="25"/>
          </p:nvPr>
        </p:nvSpPr>
        <p:spPr>
          <a:xfrm>
            <a:off x="5911033" y="3827718"/>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1" name="Google Shape;571;p64"/>
          <p:cNvSpPr txBox="1">
            <a:spLocks noGrp="1"/>
          </p:cNvSpPr>
          <p:nvPr>
            <p:ph type="body" idx="26"/>
          </p:nvPr>
        </p:nvSpPr>
        <p:spPr>
          <a:xfrm>
            <a:off x="5911033" y="4007347"/>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2" name="Google Shape;572;p64"/>
          <p:cNvSpPr txBox="1">
            <a:spLocks noGrp="1"/>
          </p:cNvSpPr>
          <p:nvPr>
            <p:ph type="body" idx="27"/>
          </p:nvPr>
        </p:nvSpPr>
        <p:spPr>
          <a:xfrm>
            <a:off x="5911033" y="4219386"/>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pSp>
        <p:nvGrpSpPr>
          <p:cNvPr id="573" name="Google Shape;573;p64"/>
          <p:cNvGrpSpPr/>
          <p:nvPr/>
        </p:nvGrpSpPr>
        <p:grpSpPr>
          <a:xfrm>
            <a:off x="3064089" y="1322496"/>
            <a:ext cx="3130304" cy="3130304"/>
            <a:chOff x="1725851" y="197234"/>
            <a:chExt cx="4799362" cy="4799363"/>
          </a:xfrm>
        </p:grpSpPr>
        <p:sp>
          <p:nvSpPr>
            <p:cNvPr id="574" name="Google Shape;574;p64"/>
            <p:cNvSpPr/>
            <p:nvPr/>
          </p:nvSpPr>
          <p:spPr>
            <a:xfrm>
              <a:off x="2160294" y="631678"/>
              <a:ext cx="3930473" cy="3930474"/>
            </a:xfrm>
            <a:prstGeom prst="blockArc">
              <a:avLst>
                <a:gd name="adj1" fmla="val 13500000"/>
                <a:gd name="adj2" fmla="val 162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64"/>
            <p:cNvSpPr/>
            <p:nvPr/>
          </p:nvSpPr>
          <p:spPr>
            <a:xfrm>
              <a:off x="2160294" y="631678"/>
              <a:ext cx="3930473" cy="3930474"/>
            </a:xfrm>
            <a:prstGeom prst="blockArc">
              <a:avLst>
                <a:gd name="adj1" fmla="val 10800000"/>
                <a:gd name="adj2" fmla="val 13500000"/>
                <a:gd name="adj3" fmla="val 3430"/>
              </a:avLst>
            </a:prstGeom>
            <a:solidFill>
              <a:srgbClr val="9D9D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64"/>
            <p:cNvSpPr/>
            <p:nvPr/>
          </p:nvSpPr>
          <p:spPr>
            <a:xfrm>
              <a:off x="2160294" y="631678"/>
              <a:ext cx="3930473" cy="3930474"/>
            </a:xfrm>
            <a:prstGeom prst="blockArc">
              <a:avLst>
                <a:gd name="adj1" fmla="val 8100000"/>
                <a:gd name="adj2" fmla="val 10800000"/>
                <a:gd name="adj3" fmla="val 343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64"/>
            <p:cNvSpPr/>
            <p:nvPr/>
          </p:nvSpPr>
          <p:spPr>
            <a:xfrm>
              <a:off x="2160294" y="631678"/>
              <a:ext cx="3930473" cy="3930474"/>
            </a:xfrm>
            <a:prstGeom prst="blockArc">
              <a:avLst>
                <a:gd name="adj1" fmla="val 5400000"/>
                <a:gd name="adj2" fmla="val 8100000"/>
                <a:gd name="adj3" fmla="val 3430"/>
              </a:avLst>
            </a:prstGeom>
            <a:solidFill>
              <a:srgbClr val="B4B4B4"/>
            </a:solidFill>
            <a:ln w="9525" cap="flat" cmpd="sng">
              <a:solidFill>
                <a:srgbClr val="A8A8A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8" name="Google Shape;578;p64"/>
            <p:cNvSpPr/>
            <p:nvPr/>
          </p:nvSpPr>
          <p:spPr>
            <a:xfrm>
              <a:off x="2160294" y="631678"/>
              <a:ext cx="3930473" cy="3930474"/>
            </a:xfrm>
            <a:prstGeom prst="blockArc">
              <a:avLst>
                <a:gd name="adj1" fmla="val 2700000"/>
                <a:gd name="adj2" fmla="val 54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64"/>
            <p:cNvSpPr/>
            <p:nvPr/>
          </p:nvSpPr>
          <p:spPr>
            <a:xfrm>
              <a:off x="2160294" y="631678"/>
              <a:ext cx="3930473" cy="3930474"/>
            </a:xfrm>
            <a:prstGeom prst="blockArc">
              <a:avLst>
                <a:gd name="adj1" fmla="val 0"/>
                <a:gd name="adj2" fmla="val 27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64"/>
            <p:cNvSpPr/>
            <p:nvPr/>
          </p:nvSpPr>
          <p:spPr>
            <a:xfrm>
              <a:off x="2160294" y="631678"/>
              <a:ext cx="3930473" cy="3930474"/>
            </a:xfrm>
            <a:prstGeom prst="blockArc">
              <a:avLst>
                <a:gd name="adj1" fmla="val 18900000"/>
                <a:gd name="adj2" fmla="val 0"/>
                <a:gd name="adj3" fmla="val 3430"/>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64"/>
            <p:cNvSpPr/>
            <p:nvPr/>
          </p:nvSpPr>
          <p:spPr>
            <a:xfrm>
              <a:off x="2160294" y="631678"/>
              <a:ext cx="3930473" cy="3930474"/>
            </a:xfrm>
            <a:prstGeom prst="blockArc">
              <a:avLst>
                <a:gd name="adj1" fmla="val 16200000"/>
                <a:gd name="adj2" fmla="val 189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64"/>
            <p:cNvSpPr/>
            <p:nvPr/>
          </p:nvSpPr>
          <p:spPr>
            <a:xfrm>
              <a:off x="3128723" y="1600108"/>
              <a:ext cx="1993614" cy="1993614"/>
            </a:xfrm>
            <a:custGeom>
              <a:avLst/>
              <a:gdLst/>
              <a:ahLst/>
              <a:cxnLst/>
              <a:rect l="l" t="t" r="r" b="b"/>
              <a:pathLst>
                <a:path w="1993614" h="1993614" extrusionOk="0">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cap="flat" cmpd="sng">
              <a:solidFill>
                <a:srgbClr val="4C4C4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307175" tIns="307175" rIns="307175" bIns="307175"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rgbClr val="4C4C4C"/>
                </a:solidFill>
                <a:latin typeface="Roboto"/>
                <a:ea typeface="Roboto"/>
                <a:cs typeface="Roboto"/>
                <a:sym typeface="Roboto"/>
              </a:endParaRPr>
            </a:p>
          </p:txBody>
        </p:sp>
        <p:sp>
          <p:nvSpPr>
            <p:cNvPr id="583" name="Google Shape;583;p64"/>
            <p:cNvSpPr/>
            <p:nvPr/>
          </p:nvSpPr>
          <p:spPr>
            <a:xfrm>
              <a:off x="3657379" y="19723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a:buNone/>
              </a:pPr>
              <a:endParaRPr sz="2100" b="0" i="0" u="none" strike="noStrike" cap="none">
                <a:solidFill>
                  <a:schemeClr val="lt1"/>
                </a:solidFill>
                <a:latin typeface="Calibri"/>
                <a:ea typeface="Calibri"/>
                <a:cs typeface="Calibri"/>
                <a:sym typeface="Calibri"/>
              </a:endParaRPr>
            </a:p>
          </p:txBody>
        </p:sp>
        <p:sp>
          <p:nvSpPr>
            <p:cNvPr id="584" name="Google Shape;584;p64"/>
            <p:cNvSpPr/>
            <p:nvPr/>
          </p:nvSpPr>
          <p:spPr>
            <a:xfrm>
              <a:off x="5023178" y="762966"/>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CCCCCC"/>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a:buNone/>
              </a:pPr>
              <a:endParaRPr sz="2100" b="0" i="0" u="none" strike="noStrike" cap="none">
                <a:solidFill>
                  <a:schemeClr val="lt1"/>
                </a:solidFill>
                <a:latin typeface="Calibri"/>
                <a:ea typeface="Calibri"/>
                <a:cs typeface="Calibri"/>
                <a:sym typeface="Calibri"/>
              </a:endParaRPr>
            </a:p>
          </p:txBody>
        </p:sp>
        <p:sp>
          <p:nvSpPr>
            <p:cNvPr id="585" name="Google Shape;585;p64"/>
            <p:cNvSpPr/>
            <p:nvPr/>
          </p:nvSpPr>
          <p:spPr>
            <a:xfrm>
              <a:off x="558891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a:buNone/>
              </a:pPr>
              <a:endParaRPr sz="2100" b="0" i="0" u="none" strike="noStrike" cap="none">
                <a:solidFill>
                  <a:schemeClr val="lt1"/>
                </a:solidFill>
                <a:latin typeface="Calibri"/>
                <a:ea typeface="Calibri"/>
                <a:cs typeface="Calibri"/>
                <a:sym typeface="Calibri"/>
              </a:endParaRPr>
            </a:p>
          </p:txBody>
        </p:sp>
        <p:sp>
          <p:nvSpPr>
            <p:cNvPr id="586" name="Google Shape;586;p64"/>
            <p:cNvSpPr/>
            <p:nvPr/>
          </p:nvSpPr>
          <p:spPr>
            <a:xfrm>
              <a:off x="5023177" y="3494562"/>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9D9D9D"/>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a:buNone/>
              </a:pPr>
              <a:endParaRPr sz="2100" b="0" i="0" u="none" strike="noStrike" cap="none">
                <a:solidFill>
                  <a:schemeClr val="lt1"/>
                </a:solidFill>
                <a:latin typeface="Calibri"/>
                <a:ea typeface="Calibri"/>
                <a:cs typeface="Calibri"/>
                <a:sym typeface="Calibri"/>
              </a:endParaRPr>
            </a:p>
          </p:txBody>
        </p:sp>
        <p:sp>
          <p:nvSpPr>
            <p:cNvPr id="587" name="Google Shape;587;p64"/>
            <p:cNvSpPr/>
            <p:nvPr/>
          </p:nvSpPr>
          <p:spPr>
            <a:xfrm>
              <a:off x="3657379" y="406029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F6323E"/>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a:buNone/>
              </a:pPr>
              <a:endParaRPr sz="4000" b="0" i="0" u="none" strike="noStrike" cap="none">
                <a:solidFill>
                  <a:schemeClr val="lt1"/>
                </a:solidFill>
                <a:latin typeface="Calibri"/>
                <a:ea typeface="Calibri"/>
                <a:cs typeface="Calibri"/>
                <a:sym typeface="Calibri"/>
              </a:endParaRPr>
            </a:p>
          </p:txBody>
        </p:sp>
        <p:sp>
          <p:nvSpPr>
            <p:cNvPr id="588" name="Google Shape;588;p64"/>
            <p:cNvSpPr/>
            <p:nvPr/>
          </p:nvSpPr>
          <p:spPr>
            <a:xfrm>
              <a:off x="2291582" y="34945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A8A8A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a:buNone/>
              </a:pPr>
              <a:endParaRPr sz="4000" b="0" i="0" u="none" strike="noStrike" cap="none">
                <a:solidFill>
                  <a:schemeClr val="lt1"/>
                </a:solidFill>
                <a:latin typeface="Calibri"/>
                <a:ea typeface="Calibri"/>
                <a:cs typeface="Calibri"/>
                <a:sym typeface="Calibri"/>
              </a:endParaRPr>
            </a:p>
          </p:txBody>
        </p:sp>
        <p:sp>
          <p:nvSpPr>
            <p:cNvPr id="589" name="Google Shape;589;p64"/>
            <p:cNvSpPr/>
            <p:nvPr/>
          </p:nvSpPr>
          <p:spPr>
            <a:xfrm>
              <a:off x="172585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chemeClr val="dk1"/>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a:buNone/>
              </a:pPr>
              <a:endParaRPr sz="4000" b="0" i="0" u="none" strike="noStrike" cap="none">
                <a:solidFill>
                  <a:schemeClr val="lt1"/>
                </a:solidFill>
                <a:latin typeface="Calibri"/>
                <a:ea typeface="Calibri"/>
                <a:cs typeface="Calibri"/>
                <a:sym typeface="Calibri"/>
              </a:endParaRPr>
            </a:p>
          </p:txBody>
        </p:sp>
        <p:sp>
          <p:nvSpPr>
            <p:cNvPr id="590" name="Google Shape;590;p64"/>
            <p:cNvSpPr/>
            <p:nvPr/>
          </p:nvSpPr>
          <p:spPr>
            <a:xfrm>
              <a:off x="2291581" y="76296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98989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a:buNone/>
              </a:pPr>
              <a:endParaRPr sz="4000" b="0" i="0" u="none" strike="noStrike" cap="none">
                <a:solidFill>
                  <a:schemeClr val="lt1"/>
                </a:solidFill>
                <a:latin typeface="Calibri"/>
                <a:ea typeface="Calibri"/>
                <a:cs typeface="Calibri"/>
                <a:sym typeface="Calibri"/>
              </a:endParaRPr>
            </a:p>
          </p:txBody>
        </p:sp>
      </p:grpSp>
      <p:pic>
        <p:nvPicPr>
          <p:cNvPr id="591" name="Google Shape;591;p64"/>
          <p:cNvPicPr preferRelativeResize="0"/>
          <p:nvPr/>
        </p:nvPicPr>
        <p:blipFill rotWithShape="1">
          <a:blip r:embed="rId2">
            <a:alphaModFix/>
          </a:blip>
          <a:srcRect/>
          <a:stretch/>
        </p:blipFill>
        <p:spPr>
          <a:xfrm>
            <a:off x="3906518" y="1572770"/>
            <a:ext cx="365816" cy="365816"/>
          </a:xfrm>
          <a:prstGeom prst="rect">
            <a:avLst/>
          </a:prstGeom>
          <a:noFill/>
          <a:ln>
            <a:noFill/>
          </a:ln>
        </p:spPr>
      </p:pic>
      <p:pic>
        <p:nvPicPr>
          <p:cNvPr id="592" name="Google Shape;592;p64"/>
          <p:cNvPicPr preferRelativeResize="0"/>
          <p:nvPr/>
        </p:nvPicPr>
        <p:blipFill rotWithShape="1">
          <a:blip r:embed="rId3">
            <a:alphaModFix/>
          </a:blip>
          <a:srcRect/>
          <a:stretch/>
        </p:blipFill>
        <p:spPr>
          <a:xfrm>
            <a:off x="4972122" y="3840710"/>
            <a:ext cx="365816" cy="365816"/>
          </a:xfrm>
          <a:prstGeom prst="rect">
            <a:avLst/>
          </a:prstGeom>
          <a:noFill/>
          <a:ln>
            <a:noFill/>
          </a:ln>
        </p:spPr>
      </p:pic>
      <p:pic>
        <p:nvPicPr>
          <p:cNvPr id="593" name="Google Shape;593;p64"/>
          <p:cNvPicPr preferRelativeResize="0"/>
          <p:nvPr/>
        </p:nvPicPr>
        <p:blipFill rotWithShape="1">
          <a:blip r:embed="rId4">
            <a:alphaModFix/>
          </a:blip>
          <a:srcRect/>
          <a:stretch/>
        </p:blipFill>
        <p:spPr>
          <a:xfrm>
            <a:off x="3285784" y="3229619"/>
            <a:ext cx="365816" cy="365816"/>
          </a:xfrm>
          <a:prstGeom prst="rect">
            <a:avLst/>
          </a:prstGeom>
          <a:noFill/>
          <a:ln>
            <a:noFill/>
          </a:ln>
        </p:spPr>
      </p:pic>
      <p:pic>
        <p:nvPicPr>
          <p:cNvPr id="594" name="Google Shape;594;p64"/>
          <p:cNvPicPr preferRelativeResize="0"/>
          <p:nvPr/>
        </p:nvPicPr>
        <p:blipFill rotWithShape="1">
          <a:blip r:embed="rId5">
            <a:alphaModFix/>
          </a:blip>
          <a:srcRect/>
          <a:stretch/>
        </p:blipFill>
        <p:spPr>
          <a:xfrm>
            <a:off x="3260129" y="2284117"/>
            <a:ext cx="365816" cy="365816"/>
          </a:xfrm>
          <a:prstGeom prst="rect">
            <a:avLst/>
          </a:prstGeom>
          <a:noFill/>
          <a:ln>
            <a:noFill/>
          </a:ln>
        </p:spPr>
      </p:pic>
      <p:pic>
        <p:nvPicPr>
          <p:cNvPr id="595" name="Google Shape;595;p64"/>
          <p:cNvPicPr preferRelativeResize="0"/>
          <p:nvPr/>
        </p:nvPicPr>
        <p:blipFill rotWithShape="1">
          <a:blip r:embed="rId6">
            <a:alphaModFix/>
          </a:blip>
          <a:srcRect/>
          <a:stretch/>
        </p:blipFill>
        <p:spPr>
          <a:xfrm>
            <a:off x="4871063" y="1518775"/>
            <a:ext cx="365816" cy="365816"/>
          </a:xfrm>
          <a:prstGeom prst="rect">
            <a:avLst/>
          </a:prstGeom>
          <a:noFill/>
          <a:ln>
            <a:noFill/>
          </a:ln>
        </p:spPr>
      </p:pic>
      <p:pic>
        <p:nvPicPr>
          <p:cNvPr id="596" name="Google Shape;596;p64"/>
          <p:cNvPicPr preferRelativeResize="0"/>
          <p:nvPr/>
        </p:nvPicPr>
        <p:blipFill rotWithShape="1">
          <a:blip r:embed="rId7">
            <a:alphaModFix/>
          </a:blip>
          <a:srcRect/>
          <a:stretch/>
        </p:blipFill>
        <p:spPr>
          <a:xfrm>
            <a:off x="5606880" y="2182634"/>
            <a:ext cx="365816" cy="365816"/>
          </a:xfrm>
          <a:prstGeom prst="rect">
            <a:avLst/>
          </a:prstGeom>
          <a:noFill/>
          <a:ln>
            <a:noFill/>
          </a:ln>
        </p:spPr>
      </p:pic>
      <p:pic>
        <p:nvPicPr>
          <p:cNvPr id="597" name="Google Shape;597;p64"/>
          <p:cNvPicPr preferRelativeResize="0"/>
          <p:nvPr/>
        </p:nvPicPr>
        <p:blipFill rotWithShape="1">
          <a:blip r:embed="rId8">
            <a:alphaModFix/>
          </a:blip>
          <a:srcRect/>
          <a:stretch/>
        </p:blipFill>
        <p:spPr>
          <a:xfrm>
            <a:off x="5641355" y="3145032"/>
            <a:ext cx="365816" cy="365816"/>
          </a:xfrm>
          <a:prstGeom prst="rect">
            <a:avLst/>
          </a:prstGeom>
          <a:noFill/>
          <a:ln>
            <a:noFill/>
          </a:ln>
        </p:spPr>
      </p:pic>
      <p:pic>
        <p:nvPicPr>
          <p:cNvPr id="598" name="Google Shape;598;p64"/>
          <p:cNvPicPr preferRelativeResize="0"/>
          <p:nvPr/>
        </p:nvPicPr>
        <p:blipFill rotWithShape="1">
          <a:blip r:embed="rId9">
            <a:alphaModFix/>
          </a:blip>
          <a:srcRect/>
          <a:stretch/>
        </p:blipFill>
        <p:spPr>
          <a:xfrm>
            <a:off x="4014639" y="3877794"/>
            <a:ext cx="365816" cy="365816"/>
          </a:xfrm>
          <a:prstGeom prst="rect">
            <a:avLst/>
          </a:prstGeom>
          <a:noFill/>
          <a:ln>
            <a:noFill/>
          </a:ln>
        </p:spPr>
      </p:pic>
      <p:sp>
        <p:nvSpPr>
          <p:cNvPr id="599" name="Google Shape;599;p64"/>
          <p:cNvSpPr txBox="1">
            <a:spLocks noGrp="1"/>
          </p:cNvSpPr>
          <p:nvPr>
            <p:ph type="body" idx="28"/>
          </p:nvPr>
        </p:nvSpPr>
        <p:spPr>
          <a:xfrm>
            <a:off x="4052675" y="2723156"/>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0" name="Google Shape;600;p64"/>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601" name="Google Shape;601;p64"/>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02" name="Google Shape;602;p64"/>
          <p:cNvPicPr preferRelativeResize="0"/>
          <p:nvPr/>
        </p:nvPicPr>
        <p:blipFill rotWithShape="1">
          <a:blip r:embed="rId10">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603"/>
        <p:cNvGrpSpPr/>
        <p:nvPr/>
      </p:nvGrpSpPr>
      <p:grpSpPr>
        <a:xfrm>
          <a:off x="0" y="0"/>
          <a:ext cx="0" cy="0"/>
          <a:chOff x="0" y="0"/>
          <a:chExt cx="0" cy="0"/>
        </a:xfrm>
      </p:grpSpPr>
      <p:sp>
        <p:nvSpPr>
          <p:cNvPr id="604" name="Google Shape;604;p6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5" name="Google Shape;605;p6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606" name="Google Shape;606;p65"/>
          <p:cNvSpPr txBox="1">
            <a:spLocks noGrp="1"/>
          </p:cNvSpPr>
          <p:nvPr>
            <p:ph type="body" idx="1"/>
          </p:nvPr>
        </p:nvSpPr>
        <p:spPr>
          <a:xfrm>
            <a:off x="630238" y="1455738"/>
            <a:ext cx="2933700" cy="306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7" name="Google Shape;607;p65"/>
          <p:cNvSpPr>
            <a:spLocks noGrp="1"/>
          </p:cNvSpPr>
          <p:nvPr>
            <p:ph type="chart" idx="2"/>
          </p:nvPr>
        </p:nvSpPr>
        <p:spPr>
          <a:xfrm>
            <a:off x="3676650" y="1466850"/>
            <a:ext cx="4845050" cy="304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8" name="Google Shape;608;p65"/>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609" name="Google Shape;609;p65"/>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10" name="Google Shape;610;p65"/>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2 Line Title, Infographics and Caption">
  <p:cSld name="2_2 Line Title, Infographics and Caption">
    <p:spTree>
      <p:nvGrpSpPr>
        <p:cNvPr id="1" name="Shape 38"/>
        <p:cNvGrpSpPr/>
        <p:nvPr/>
      </p:nvGrpSpPr>
      <p:grpSpPr>
        <a:xfrm>
          <a:off x="0" y="0"/>
          <a:ext cx="0" cy="0"/>
          <a:chOff x="0" y="0"/>
          <a:chExt cx="0" cy="0"/>
        </a:xfrm>
      </p:grpSpPr>
      <p:sp>
        <p:nvSpPr>
          <p:cNvPr id="39" name="Google Shape;39;p37"/>
          <p:cNvSpPr/>
          <p:nvPr/>
        </p:nvSpPr>
        <p:spPr>
          <a:xfrm>
            <a:off x="-1" y="600076"/>
            <a:ext cx="9144001" cy="4543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0" name="Google Shape;40;p37"/>
          <p:cNvSpPr/>
          <p:nvPr/>
        </p:nvSpPr>
        <p:spPr>
          <a:xfrm>
            <a:off x="-3" y="-20049"/>
            <a:ext cx="9144001" cy="5143500"/>
          </a:xfrm>
          <a:prstGeom prst="rect">
            <a:avLst/>
          </a:prstGeom>
          <a:blipFill rotWithShape="1">
            <a:blip r:embed="rId2">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1" name="Google Shape;41;p37"/>
          <p:cNvSpPr>
            <a:spLocks noGrp="1"/>
          </p:cNvSpPr>
          <p:nvPr>
            <p:ph type="pic" idx="2"/>
          </p:nvPr>
        </p:nvSpPr>
        <p:spPr>
          <a:xfrm>
            <a:off x="-2" y="-12112"/>
            <a:ext cx="9144002"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2" name="Google Shape;42;p37"/>
          <p:cNvSpPr>
            <a:spLocks noGrp="1"/>
          </p:cNvSpPr>
          <p:nvPr>
            <p:ph type="pic" idx="3"/>
          </p:nvPr>
        </p:nvSpPr>
        <p:spPr>
          <a:xfrm>
            <a:off x="10220734" y="-3856910"/>
            <a:ext cx="9144001"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 name="Google Shape;43;p3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45" name="Google Shape;45;p37"/>
          <p:cNvSpPr txBox="1">
            <a:spLocks noGrp="1"/>
          </p:cNvSpPr>
          <p:nvPr>
            <p:ph type="body" idx="1"/>
          </p:nvPr>
        </p:nvSpPr>
        <p:spPr>
          <a:xfrm>
            <a:off x="3213848" y="3489722"/>
            <a:ext cx="5355081" cy="837009"/>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750"/>
              </a:spcBef>
              <a:spcAft>
                <a:spcPts val="0"/>
              </a:spcAft>
              <a:buClr>
                <a:schemeClr val="dk1"/>
              </a:buClr>
              <a:buSzPts val="1200"/>
              <a:buFont typeface="Arial"/>
              <a:buChar char="•"/>
              <a:defRPr sz="12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46" name="Google Shape;46;p37"/>
          <p:cNvPicPr preferRelativeResize="0"/>
          <p:nvPr/>
        </p:nvPicPr>
        <p:blipFill rotWithShape="1">
          <a:blip r:embed="rId3">
            <a:alphaModFix/>
          </a:blip>
          <a:srcRect/>
          <a:stretch/>
        </p:blipFill>
        <p:spPr>
          <a:xfrm>
            <a:off x="3213847" y="2234762"/>
            <a:ext cx="5373512" cy="1110800"/>
          </a:xfrm>
          <a:prstGeom prst="rect">
            <a:avLst/>
          </a:prstGeom>
          <a:noFill/>
          <a:ln>
            <a:noFill/>
          </a:ln>
        </p:spPr>
      </p:pic>
      <p:sp>
        <p:nvSpPr>
          <p:cNvPr id="47" name="Google Shape;47;p37"/>
          <p:cNvSpPr txBox="1"/>
          <p:nvPr/>
        </p:nvSpPr>
        <p:spPr>
          <a:xfrm>
            <a:off x="642167" y="610235"/>
            <a:ext cx="5493203" cy="864394"/>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5333F"/>
              </a:buClr>
              <a:buSzPts val="3600"/>
              <a:buFont typeface="Arial"/>
              <a:buNone/>
            </a:pPr>
            <a:r>
              <a:rPr lang="en-IN" sz="3600" b="0" i="0" u="none" strike="noStrike" cap="none">
                <a:solidFill>
                  <a:srgbClr val="F5333F"/>
                </a:solidFill>
                <a:latin typeface="Arial"/>
                <a:ea typeface="Arial"/>
                <a:cs typeface="Arial"/>
                <a:sym typeface="Arial"/>
              </a:rPr>
              <a:t>Click to add Title</a:t>
            </a:r>
            <a:endParaRPr sz="3600" b="0" i="0" u="none" strike="noStrike" cap="none">
              <a:solidFill>
                <a:srgbClr val="F5333F"/>
              </a:solidFill>
              <a:latin typeface="Arial"/>
              <a:ea typeface="Arial"/>
              <a:cs typeface="Arial"/>
              <a:sym typeface="Arial"/>
            </a:endParaRPr>
          </a:p>
        </p:txBody>
      </p:sp>
      <p:sp>
        <p:nvSpPr>
          <p:cNvPr id="48" name="Google Shape;48;p37"/>
          <p:cNvSpPr/>
          <p:nvPr/>
        </p:nvSpPr>
        <p:spPr>
          <a:xfrm>
            <a:off x="11718595" y="3690308"/>
            <a:ext cx="870" cy="1071"/>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2 Line Title and Content">
  <p:cSld name="1_2 Line Title and Content">
    <p:spTree>
      <p:nvGrpSpPr>
        <p:cNvPr id="1" name="Shape 49"/>
        <p:cNvGrpSpPr/>
        <p:nvPr/>
      </p:nvGrpSpPr>
      <p:grpSpPr>
        <a:xfrm>
          <a:off x="0" y="0"/>
          <a:ext cx="0" cy="0"/>
          <a:chOff x="0" y="0"/>
          <a:chExt cx="0" cy="0"/>
        </a:xfrm>
      </p:grpSpPr>
      <p:sp>
        <p:nvSpPr>
          <p:cNvPr id="50" name="Google Shape;50;p3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52" name="Google Shape;52;p38"/>
          <p:cNvSpPr txBox="1">
            <a:spLocks noGrp="1"/>
          </p:cNvSpPr>
          <p:nvPr>
            <p:ph type="body" idx="1"/>
          </p:nvPr>
        </p:nvSpPr>
        <p:spPr>
          <a:xfrm>
            <a:off x="3303588" y="1816100"/>
            <a:ext cx="5265737" cy="26193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 name="Google Shape;53;p38"/>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54" name="Google Shape;54;p38"/>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5" name="Google Shape;55;p38"/>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2 Line Title, Infographics and Caption">
  <p:cSld name="3_2 Line Title, Infographics and Caption">
    <p:spTree>
      <p:nvGrpSpPr>
        <p:cNvPr id="1" name="Shape 56"/>
        <p:cNvGrpSpPr/>
        <p:nvPr/>
      </p:nvGrpSpPr>
      <p:grpSpPr>
        <a:xfrm>
          <a:off x="0" y="0"/>
          <a:ext cx="0" cy="0"/>
          <a:chOff x="0" y="0"/>
          <a:chExt cx="0" cy="0"/>
        </a:xfrm>
      </p:grpSpPr>
      <p:sp>
        <p:nvSpPr>
          <p:cNvPr id="57" name="Google Shape;57;p43"/>
          <p:cNvSpPr/>
          <p:nvPr/>
        </p:nvSpPr>
        <p:spPr>
          <a:xfrm>
            <a:off x="-1" y="600076"/>
            <a:ext cx="9144001" cy="4543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58" name="Google Shape;58;p43"/>
          <p:cNvSpPr/>
          <p:nvPr/>
        </p:nvSpPr>
        <p:spPr>
          <a:xfrm>
            <a:off x="-3" y="-20049"/>
            <a:ext cx="9144001" cy="5143500"/>
          </a:xfrm>
          <a:prstGeom prst="rect">
            <a:avLst/>
          </a:prstGeom>
          <a:blipFill rotWithShape="1">
            <a:blip r:embed="rId2">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59" name="Google Shape;59;p43"/>
          <p:cNvSpPr>
            <a:spLocks noGrp="1"/>
          </p:cNvSpPr>
          <p:nvPr>
            <p:ph type="pic" idx="2"/>
          </p:nvPr>
        </p:nvSpPr>
        <p:spPr>
          <a:xfrm>
            <a:off x="-2" y="-12112"/>
            <a:ext cx="9144002"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 name="Google Shape;60;p43"/>
          <p:cNvSpPr>
            <a:spLocks noGrp="1"/>
          </p:cNvSpPr>
          <p:nvPr>
            <p:ph type="pic" idx="3"/>
          </p:nvPr>
        </p:nvSpPr>
        <p:spPr>
          <a:xfrm>
            <a:off x="10220734" y="-3856910"/>
            <a:ext cx="9144001"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1" name="Google Shape;61;p4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2" name="Google Shape;62;p4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63" name="Google Shape;63;p43"/>
          <p:cNvSpPr txBox="1">
            <a:spLocks noGrp="1"/>
          </p:cNvSpPr>
          <p:nvPr>
            <p:ph type="body" idx="1"/>
          </p:nvPr>
        </p:nvSpPr>
        <p:spPr>
          <a:xfrm>
            <a:off x="3213848" y="3489722"/>
            <a:ext cx="5355081" cy="837009"/>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750"/>
              </a:spcBef>
              <a:spcAft>
                <a:spcPts val="0"/>
              </a:spcAft>
              <a:buClr>
                <a:schemeClr val="dk1"/>
              </a:buClr>
              <a:buSzPts val="1200"/>
              <a:buFont typeface="Arial"/>
              <a:buChar char="•"/>
              <a:defRPr sz="12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64" name="Google Shape;64;p43"/>
          <p:cNvPicPr preferRelativeResize="0"/>
          <p:nvPr/>
        </p:nvPicPr>
        <p:blipFill rotWithShape="1">
          <a:blip r:embed="rId3">
            <a:alphaModFix/>
          </a:blip>
          <a:srcRect/>
          <a:stretch/>
        </p:blipFill>
        <p:spPr>
          <a:xfrm>
            <a:off x="3213847" y="2234762"/>
            <a:ext cx="5373512" cy="1110800"/>
          </a:xfrm>
          <a:prstGeom prst="rect">
            <a:avLst/>
          </a:prstGeom>
          <a:noFill/>
          <a:ln>
            <a:noFill/>
          </a:ln>
        </p:spPr>
      </p:pic>
      <p:sp>
        <p:nvSpPr>
          <p:cNvPr id="65" name="Google Shape;65;p43"/>
          <p:cNvSpPr txBox="1"/>
          <p:nvPr/>
        </p:nvSpPr>
        <p:spPr>
          <a:xfrm>
            <a:off x="642167" y="610235"/>
            <a:ext cx="5493203" cy="864394"/>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5333F"/>
              </a:buClr>
              <a:buSzPts val="3600"/>
              <a:buFont typeface="Arial"/>
              <a:buNone/>
            </a:pPr>
            <a:r>
              <a:rPr lang="en-IN" sz="3600" b="0" i="0" u="none" strike="noStrike" cap="none">
                <a:solidFill>
                  <a:srgbClr val="F5333F"/>
                </a:solidFill>
                <a:latin typeface="Arial"/>
                <a:ea typeface="Arial"/>
                <a:cs typeface="Arial"/>
                <a:sym typeface="Arial"/>
              </a:rPr>
              <a:t>Click to add Title</a:t>
            </a:r>
            <a:endParaRPr sz="3600" b="0" i="0" u="none" strike="noStrike" cap="none">
              <a:solidFill>
                <a:srgbClr val="F5333F"/>
              </a:solidFill>
              <a:latin typeface="Arial"/>
              <a:ea typeface="Arial"/>
              <a:cs typeface="Arial"/>
              <a:sym typeface="Arial"/>
            </a:endParaRPr>
          </a:p>
        </p:txBody>
      </p:sp>
      <p:sp>
        <p:nvSpPr>
          <p:cNvPr id="66" name="Google Shape;66;p43"/>
          <p:cNvSpPr/>
          <p:nvPr/>
        </p:nvSpPr>
        <p:spPr>
          <a:xfrm>
            <a:off x="11718595" y="3690308"/>
            <a:ext cx="870" cy="1071"/>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9_Custom Layout">
  <p:cSld name="10_Custom Layout">
    <p:spTree>
      <p:nvGrpSpPr>
        <p:cNvPr id="1" name="Shape 67"/>
        <p:cNvGrpSpPr/>
        <p:nvPr/>
      </p:nvGrpSpPr>
      <p:grpSpPr>
        <a:xfrm>
          <a:off x="0" y="0"/>
          <a:ext cx="0" cy="0"/>
          <a:chOff x="0" y="0"/>
          <a:chExt cx="0" cy="0"/>
        </a:xfrm>
      </p:grpSpPr>
      <p:sp>
        <p:nvSpPr>
          <p:cNvPr id="68" name="Google Shape;68;p5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9" name="Google Shape;69;p5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70" name="Google Shape;70;p52"/>
          <p:cNvSpPr txBox="1">
            <a:spLocks noGrp="1"/>
          </p:cNvSpPr>
          <p:nvPr>
            <p:ph type="body" idx="1"/>
          </p:nvPr>
        </p:nvSpPr>
        <p:spPr>
          <a:xfrm>
            <a:off x="630238" y="1455738"/>
            <a:ext cx="2933700" cy="306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1" name="Google Shape;71;p52"/>
          <p:cNvSpPr>
            <a:spLocks noGrp="1"/>
          </p:cNvSpPr>
          <p:nvPr>
            <p:ph type="chart" idx="2"/>
          </p:nvPr>
        </p:nvSpPr>
        <p:spPr>
          <a:xfrm>
            <a:off x="3676650" y="1466850"/>
            <a:ext cx="4845050" cy="304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 name="Google Shape;72;p52"/>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73" name="Google Shape;73;p52"/>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4" name="Google Shape;74;p52"/>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75"/>
        <p:cNvGrpSpPr/>
        <p:nvPr/>
      </p:nvGrpSpPr>
      <p:grpSpPr>
        <a:xfrm>
          <a:off x="0" y="0"/>
          <a:ext cx="0" cy="0"/>
          <a:chOff x="0" y="0"/>
          <a:chExt cx="0" cy="0"/>
        </a:xfrm>
      </p:grpSpPr>
      <p:sp>
        <p:nvSpPr>
          <p:cNvPr id="76" name="Google Shape;76;p41"/>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Arial"/>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1"/>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8" name="Google Shape;78;p41"/>
          <p:cNvSpPr txBox="1">
            <a:spLocks noGrp="1"/>
          </p:cNvSpPr>
          <p:nvPr>
            <p:ph type="dt" idx="10"/>
          </p:nvPr>
        </p:nvSpPr>
        <p:spPr>
          <a:xfrm>
            <a:off x="663921" y="4653887"/>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E72D40"/>
              </a:buClr>
              <a:buSzPts val="1400"/>
              <a:buFont typeface="Proxima Nova"/>
              <a:buNone/>
              <a:defRPr>
                <a:solidFill>
                  <a:srgbClr val="E72D40"/>
                </a:solidFill>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79" name="Google Shape;79;p41"/>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80" name="Google Shape;80;p41"/>
          <p:cNvSpPr/>
          <p:nvPr/>
        </p:nvSpPr>
        <p:spPr>
          <a:xfrm>
            <a:off x="0" y="0"/>
            <a:ext cx="9144000" cy="465388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pic>
        <p:nvPicPr>
          <p:cNvPr id="81" name="Google Shape;81;p41"/>
          <p:cNvPicPr preferRelativeResize="0"/>
          <p:nvPr/>
        </p:nvPicPr>
        <p:blipFill rotWithShape="1">
          <a:blip r:embed="rId2">
            <a:alphaModFix/>
          </a:blip>
          <a:srcRect/>
          <a:stretch/>
        </p:blipFill>
        <p:spPr>
          <a:xfrm>
            <a:off x="663922" y="571887"/>
            <a:ext cx="2057400" cy="548993"/>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2 Line Title and Content">
  <p:cSld name="2_2 Line Title and Content">
    <p:spTree>
      <p:nvGrpSpPr>
        <p:cNvPr id="1" name="Shape 82"/>
        <p:cNvGrpSpPr/>
        <p:nvPr/>
      </p:nvGrpSpPr>
      <p:grpSpPr>
        <a:xfrm>
          <a:off x="0" y="0"/>
          <a:ext cx="0" cy="0"/>
          <a:chOff x="0" y="0"/>
          <a:chExt cx="0" cy="0"/>
        </a:xfrm>
      </p:grpSpPr>
      <p:sp>
        <p:nvSpPr>
          <p:cNvPr id="83" name="Google Shape;83;p4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Proxima Nova"/>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84" name="Google Shape;84;p4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85" name="Google Shape;85;p42"/>
          <p:cNvSpPr txBox="1">
            <a:spLocks noGrp="1"/>
          </p:cNvSpPr>
          <p:nvPr>
            <p:ph type="body" idx="1"/>
          </p:nvPr>
        </p:nvSpPr>
        <p:spPr>
          <a:xfrm>
            <a:off x="3303588" y="1816100"/>
            <a:ext cx="5265737" cy="26193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6" name="Google Shape;86;p42"/>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sp>
        <p:nvSpPr>
          <p:cNvPr id="87" name="Google Shape;87;p42"/>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88" name="Google Shape;88;p42"/>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3"/>
          <p:cNvSpPr txBox="1">
            <a:spLocks noGrp="1"/>
          </p:cNvSpPr>
          <p:nvPr>
            <p:ph type="title"/>
          </p:nvPr>
        </p:nvSpPr>
        <p:spPr>
          <a:xfrm>
            <a:off x="630238" y="544498"/>
            <a:ext cx="6196824" cy="56992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3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3" name="Google Shape;13;p33"/>
          <p:cNvPicPr preferRelativeResize="0"/>
          <p:nvPr/>
        </p:nvPicPr>
        <p:blipFill rotWithShape="1">
          <a:blip r:embed="rId34">
            <a:alphaModFix/>
          </a:blip>
          <a:srcRect/>
          <a:stretch/>
        </p:blipFill>
        <p:spPr>
          <a:xfrm>
            <a:off x="7929762" y="209484"/>
            <a:ext cx="814046" cy="21721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5.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comments" Target="../comments/comment1.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geeksforgeeks.org/software-design-patterns/"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upgrad-edu/tm-testing-food-app/tree/sessionTwo"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www.soapui.org/learn/functional-testing/api-testing-101/"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hyperlink" Target="https://restfulapi.net/" TargetMode="External"/><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53.jpg"/></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iis-administration/api/crud" TargetMode="External"/><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55.jp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s://developers.zomato.com/"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hyperlink" Target="https://github.com/upgrad-edu/tm-testing-food-app/tree/sessionThree" TargetMode="External"/><Relationship Id="rId4" Type="http://schemas.openxmlformats.org/officeDocument/2006/relationships/image" Target="../media/image60.jp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1"/>
          <p:cNvSpPr txBox="1"/>
          <p:nvPr/>
        </p:nvSpPr>
        <p:spPr>
          <a:xfrm>
            <a:off x="555037" y="2114911"/>
            <a:ext cx="6895200" cy="11721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Proxima Nova"/>
              <a:buNone/>
            </a:pPr>
            <a:r>
              <a:rPr lang="en-IN" sz="4000" b="0" i="0" u="none" strike="noStrike" cap="none">
                <a:solidFill>
                  <a:schemeClr val="dk1"/>
                </a:solidFill>
                <a:latin typeface="Proxima Nova"/>
                <a:ea typeface="Proxima Nova"/>
                <a:cs typeface="Proxima Nova"/>
                <a:sym typeface="Proxima Nova"/>
              </a:rPr>
              <a:t>TechM Full-Stack Software Development </a:t>
            </a:r>
            <a:endParaRPr sz="4000" b="0" i="0" u="none" strike="noStrike" cap="none">
              <a:solidFill>
                <a:schemeClr val="dk1"/>
              </a:solidFill>
              <a:latin typeface="Proxima Nova"/>
              <a:ea typeface="Proxima Nova"/>
              <a:cs typeface="Proxima Nova"/>
              <a:sym typeface="Proxima Nova"/>
            </a:endParaRPr>
          </a:p>
        </p:txBody>
      </p:sp>
      <p:pic>
        <p:nvPicPr>
          <p:cNvPr id="616" name="Google Shape;616;p1"/>
          <p:cNvPicPr preferRelativeResize="0"/>
          <p:nvPr/>
        </p:nvPicPr>
        <p:blipFill rotWithShape="1">
          <a:blip r:embed="rId3">
            <a:alphaModFix/>
          </a:blip>
          <a:srcRect/>
          <a:stretch/>
        </p:blipFill>
        <p:spPr>
          <a:xfrm>
            <a:off x="7582370" y="0"/>
            <a:ext cx="1356541" cy="1577482"/>
          </a:xfrm>
          <a:prstGeom prst="rect">
            <a:avLst/>
          </a:prstGeom>
          <a:noFill/>
          <a:ln>
            <a:noFill/>
          </a:ln>
        </p:spPr>
      </p:pic>
      <p:sp>
        <p:nvSpPr>
          <p:cNvPr id="617" name="Google Shape;617;p1"/>
          <p:cNvSpPr txBox="1"/>
          <p:nvPr/>
        </p:nvSpPr>
        <p:spPr>
          <a:xfrm>
            <a:off x="1157111" y="716037"/>
            <a:ext cx="1655700" cy="1311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400"/>
              <a:buFont typeface="Arial"/>
              <a:buNone/>
            </a:pPr>
            <a:endParaRPr sz="1400" b="0" i="0" u="none" strike="noStrike" cap="none">
              <a:solidFill>
                <a:schemeClr val="lt1"/>
              </a:solidFill>
              <a:latin typeface="Proxima Nova"/>
              <a:ea typeface="Proxima Nova"/>
              <a:cs typeface="Proxima Nova"/>
              <a:sym typeface="Proxima Nova"/>
            </a:endParaRPr>
          </a:p>
          <a:p>
            <a:pPr marL="0" marR="0" lvl="0" indent="0" algn="l" rtl="0">
              <a:lnSpc>
                <a:spcPct val="90000"/>
              </a:lnSpc>
              <a:spcBef>
                <a:spcPts val="1000"/>
              </a:spcBef>
              <a:spcAft>
                <a:spcPts val="0"/>
              </a:spcAft>
              <a:buClr>
                <a:schemeClr val="dk1"/>
              </a:buClr>
              <a:buSzPts val="1400"/>
              <a:buFont typeface="Arial"/>
              <a:buNone/>
            </a:pPr>
            <a:r>
              <a:rPr lang="en-IN" sz="1400" b="0" i="1" u="none" strike="noStrike" cap="none">
                <a:solidFill>
                  <a:schemeClr val="dk1"/>
                </a:solidFill>
                <a:latin typeface="Proxima Nova"/>
                <a:ea typeface="Proxima Nova"/>
                <a:cs typeface="Proxima Nova"/>
                <a:sym typeface="Proxima Nova"/>
              </a:rPr>
              <a:t>    #RahoAmbitious</a:t>
            </a:r>
            <a:endParaRPr sz="1400" b="0" i="1" u="none" strike="noStrike" cap="none">
              <a:solidFill>
                <a:schemeClr val="dk1"/>
              </a:solidFill>
              <a:latin typeface="Proxima Nova"/>
              <a:ea typeface="Proxima Nova"/>
              <a:cs typeface="Proxima Nova"/>
              <a:sym typeface="Proxima Nova"/>
            </a:endParaRPr>
          </a:p>
        </p:txBody>
      </p:sp>
      <p:sp>
        <p:nvSpPr>
          <p:cNvPr id="618" name="Google Shape;618;p1"/>
          <p:cNvSpPr txBox="1">
            <a:spLocks noGrp="1"/>
          </p:cNvSpPr>
          <p:nvPr>
            <p:ph type="sldNum" idx="12"/>
          </p:nvPr>
        </p:nvSpPr>
        <p:spPr>
          <a:xfrm>
            <a:off x="6616976" y="4012406"/>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g956bb9e288_0_7"/>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10</a:t>
            </a:fld>
            <a:endParaRPr sz="900">
              <a:solidFill>
                <a:srgbClr val="FF0000"/>
              </a:solidFill>
              <a:latin typeface="Proxima Nova"/>
              <a:ea typeface="Proxima Nova"/>
              <a:cs typeface="Proxima Nova"/>
              <a:sym typeface="Proxima Nova"/>
            </a:endParaRPr>
          </a:p>
        </p:txBody>
      </p:sp>
      <p:sp>
        <p:nvSpPr>
          <p:cNvPr id="713" name="Google Shape;713;g956bb9e288_0_7"/>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TestNG reports</a:t>
            </a:r>
            <a:endParaRPr sz="2340" b="0" i="0" u="none" strike="noStrike" cap="none">
              <a:solidFill>
                <a:schemeClr val="lt1"/>
              </a:solidFill>
              <a:latin typeface="Proxima Nova"/>
              <a:ea typeface="Proxima Nova"/>
              <a:cs typeface="Proxima Nova"/>
              <a:sym typeface="Proxima Nova"/>
            </a:endParaRPr>
          </a:p>
        </p:txBody>
      </p:sp>
      <p:sp>
        <p:nvSpPr>
          <p:cNvPr id="714" name="Google Shape;714;g956bb9e288_0_7"/>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15" name="Google Shape;715;g956bb9e288_0_7"/>
          <p:cNvPicPr preferRelativeResize="0"/>
          <p:nvPr/>
        </p:nvPicPr>
        <p:blipFill>
          <a:blip r:embed="rId3">
            <a:alphaModFix/>
          </a:blip>
          <a:stretch>
            <a:fillRect/>
          </a:stretch>
        </p:blipFill>
        <p:spPr>
          <a:xfrm>
            <a:off x="623199" y="1224775"/>
            <a:ext cx="7897600" cy="36870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g90144a8c30_0_700"/>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11</a:t>
            </a:fld>
            <a:endParaRPr sz="900">
              <a:latin typeface="Proxima Nova"/>
              <a:ea typeface="Proxima Nova"/>
              <a:cs typeface="Proxima Nova"/>
              <a:sym typeface="Proxima Nova"/>
            </a:endParaRPr>
          </a:p>
        </p:txBody>
      </p:sp>
      <p:sp>
        <p:nvSpPr>
          <p:cNvPr id="721" name="Google Shape;721;g90144a8c30_0_700"/>
          <p:cNvSpPr txBox="1"/>
          <p:nvPr/>
        </p:nvSpPr>
        <p:spPr>
          <a:xfrm>
            <a:off x="548200" y="1825427"/>
            <a:ext cx="4432500" cy="130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4400">
                <a:solidFill>
                  <a:schemeClr val="lt1"/>
                </a:solidFill>
                <a:latin typeface="Calibri"/>
                <a:ea typeface="Calibri"/>
                <a:cs typeface="Calibri"/>
                <a:sym typeface="Calibri"/>
              </a:rPr>
              <a:t>Testing Frameworks</a:t>
            </a:r>
            <a:endParaRPr sz="4400" b="0" i="0" u="none" strike="noStrike" cap="none">
              <a:solidFill>
                <a:schemeClr val="lt1"/>
              </a:solidFill>
              <a:latin typeface="Calibri"/>
              <a:ea typeface="Calibri"/>
              <a:cs typeface="Calibri"/>
              <a:sym typeface="Calibri"/>
            </a:endParaRPr>
          </a:p>
        </p:txBody>
      </p:sp>
      <p:sp>
        <p:nvSpPr>
          <p:cNvPr id="722" name="Google Shape;722;g90144a8c30_0_700"/>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IN">
                <a:solidFill>
                  <a:srgbClr val="FFFFFF"/>
                </a:solidFill>
              </a:rPr>
              <a:t>TechM Full-Stack Software Development </a:t>
            </a:r>
            <a:endParaRPr>
              <a:solidFill>
                <a:srgbClr val="FFFFFF"/>
              </a:solidFill>
            </a:endParaRPr>
          </a:p>
        </p:txBody>
      </p:sp>
      <p:pic>
        <p:nvPicPr>
          <p:cNvPr id="723" name="Google Shape;723;g90144a8c30_0_700"/>
          <p:cNvPicPr preferRelativeResize="0"/>
          <p:nvPr/>
        </p:nvPicPr>
        <p:blipFill>
          <a:blip r:embed="rId3">
            <a:alphaModFix/>
          </a:blip>
          <a:stretch>
            <a:fillRect/>
          </a:stretch>
        </p:blipFill>
        <p:spPr>
          <a:xfrm>
            <a:off x="5234425" y="742724"/>
            <a:ext cx="3290451" cy="36580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g90144a8c30_0_2092"/>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12</a:t>
            </a:fld>
            <a:endParaRPr sz="900">
              <a:solidFill>
                <a:srgbClr val="FF0000"/>
              </a:solidFill>
              <a:latin typeface="Proxima Nova"/>
              <a:ea typeface="Proxima Nova"/>
              <a:cs typeface="Proxima Nova"/>
              <a:sym typeface="Proxima Nova"/>
            </a:endParaRPr>
          </a:p>
        </p:txBody>
      </p:sp>
      <p:sp>
        <p:nvSpPr>
          <p:cNvPr id="729" name="Google Shape;729;g90144a8c30_0_2092"/>
          <p:cNvSpPr txBox="1"/>
          <p:nvPr/>
        </p:nvSpPr>
        <p:spPr>
          <a:xfrm>
            <a:off x="386002" y="126225"/>
            <a:ext cx="55335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Testing Frameworks</a:t>
            </a:r>
            <a:endParaRPr sz="2340" b="0" i="0" u="none" strike="noStrike" cap="none">
              <a:solidFill>
                <a:schemeClr val="lt1"/>
              </a:solidFill>
              <a:latin typeface="Proxima Nova"/>
              <a:ea typeface="Proxima Nova"/>
              <a:cs typeface="Proxima Nova"/>
              <a:sym typeface="Proxima Nova"/>
            </a:endParaRPr>
          </a:p>
        </p:txBody>
      </p:sp>
      <p:sp>
        <p:nvSpPr>
          <p:cNvPr id="730" name="Google Shape;730;g90144a8c30_0_2092"/>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     </a:t>
            </a:r>
            <a:r>
              <a:rPr lang="en-IN" sz="1740">
                <a:solidFill>
                  <a:schemeClr val="lt1"/>
                </a:solidFill>
                <a:latin typeface="Proxima Nova"/>
                <a:ea typeface="Proxima Nova"/>
                <a:cs typeface="Proxima Nova"/>
                <a:sym typeface="Proxima Nova"/>
              </a:rPr>
              <a:t>What Is a Framework?</a:t>
            </a:r>
            <a:endParaRPr sz="1200" b="0" i="0" u="none" strike="noStrike" cap="none">
              <a:solidFill>
                <a:schemeClr val="lt1"/>
              </a:solidFill>
              <a:latin typeface="Calibri"/>
              <a:ea typeface="Calibri"/>
              <a:cs typeface="Calibri"/>
              <a:sym typeface="Calibri"/>
            </a:endParaRPr>
          </a:p>
        </p:txBody>
      </p:sp>
      <p:sp>
        <p:nvSpPr>
          <p:cNvPr id="731" name="Google Shape;731;g90144a8c30_0_2092"/>
          <p:cNvSpPr txBox="1"/>
          <p:nvPr/>
        </p:nvSpPr>
        <p:spPr>
          <a:xfrm>
            <a:off x="582275" y="1252300"/>
            <a:ext cx="7844700" cy="3515100"/>
          </a:xfrm>
          <a:prstGeom prst="rect">
            <a:avLst/>
          </a:prstGeom>
          <a:noFill/>
          <a:ln>
            <a:noFill/>
          </a:ln>
        </p:spPr>
        <p:txBody>
          <a:bodyPr spcFirstLastPara="1" wrap="square" lIns="91425" tIns="91425" rIns="91425" bIns="91425" anchor="ctr" anchorCtr="0">
            <a:noAutofit/>
          </a:bodyPr>
          <a:lstStyle/>
          <a:p>
            <a:pPr marL="457200" lvl="0" indent="-304800" algn="l" rtl="0">
              <a:lnSpc>
                <a:spcPct val="115000"/>
              </a:lnSpc>
              <a:spcBef>
                <a:spcPts val="0"/>
              </a:spcBef>
              <a:spcAft>
                <a:spcPts val="0"/>
              </a:spcAft>
              <a:buClr>
                <a:srgbClr val="333333"/>
              </a:buClr>
              <a:buSzPts val="1200"/>
              <a:buChar char="●"/>
            </a:pPr>
            <a:r>
              <a:rPr lang="en-IN" sz="1200">
                <a:solidFill>
                  <a:srgbClr val="333333"/>
                </a:solidFill>
                <a:highlight>
                  <a:srgbClr val="FFFFFF"/>
                </a:highlight>
              </a:rPr>
              <a:t>A framework is a set of rules/guidelines that produces effective results </a:t>
            </a:r>
            <a:r>
              <a:rPr lang="en-IN" sz="1200">
                <a:solidFill>
                  <a:srgbClr val="333333"/>
                </a:solidFill>
                <a:highlight>
                  <a:schemeClr val="lt1"/>
                </a:highlight>
              </a:rPr>
              <a:t>when followed</a:t>
            </a:r>
            <a:r>
              <a:rPr lang="en-IN" sz="1200">
                <a:solidFill>
                  <a:srgbClr val="333333"/>
                </a:solidFill>
                <a:highlight>
                  <a:srgbClr val="FFFFFF"/>
                </a:highlight>
              </a:rPr>
              <a:t>.</a:t>
            </a:r>
            <a:endParaRPr sz="1200">
              <a:solidFill>
                <a:srgbClr val="333333"/>
              </a:solidFill>
              <a:highlight>
                <a:srgbClr val="FFFFFF"/>
              </a:highlight>
            </a:endParaRPr>
          </a:p>
          <a:p>
            <a:pPr marL="457200" lvl="0" indent="0" algn="l" rtl="0">
              <a:lnSpc>
                <a:spcPct val="115000"/>
              </a:lnSpc>
              <a:spcBef>
                <a:spcPts val="0"/>
              </a:spcBef>
              <a:spcAft>
                <a:spcPts val="0"/>
              </a:spcAft>
              <a:buNone/>
            </a:pPr>
            <a:endParaRPr sz="1200">
              <a:solidFill>
                <a:srgbClr val="333333"/>
              </a:solidFill>
              <a:highlight>
                <a:srgbClr val="FFFFFF"/>
              </a:highlight>
            </a:endParaRPr>
          </a:p>
          <a:p>
            <a:pPr marL="457200" lvl="0" indent="-304800" algn="l" rtl="0">
              <a:lnSpc>
                <a:spcPct val="115000"/>
              </a:lnSpc>
              <a:spcBef>
                <a:spcPts val="0"/>
              </a:spcBef>
              <a:spcAft>
                <a:spcPts val="0"/>
              </a:spcAft>
              <a:buClr>
                <a:srgbClr val="333333"/>
              </a:buClr>
              <a:buSzPts val="1200"/>
              <a:buChar char="●"/>
            </a:pPr>
            <a:r>
              <a:rPr lang="en-IN" sz="1200">
                <a:solidFill>
                  <a:srgbClr val="333333"/>
                </a:solidFill>
                <a:highlight>
                  <a:srgbClr val="FFFFFF"/>
                </a:highlight>
              </a:rPr>
              <a:t>Let’s consider a simple example given below to understand it better.</a:t>
            </a:r>
            <a:endParaRPr sz="1200">
              <a:solidFill>
                <a:srgbClr val="333333"/>
              </a:solidFill>
              <a:highlight>
                <a:srgbClr val="FFFFFF"/>
              </a:highlight>
            </a:endParaRPr>
          </a:p>
          <a:p>
            <a:pPr marL="914400" lvl="1" indent="-304800" algn="l" rtl="0">
              <a:lnSpc>
                <a:spcPct val="115000"/>
              </a:lnSpc>
              <a:spcBef>
                <a:spcPts val="0"/>
              </a:spcBef>
              <a:spcAft>
                <a:spcPts val="0"/>
              </a:spcAft>
              <a:buClr>
                <a:srgbClr val="333333"/>
              </a:buClr>
              <a:buSzPts val="1200"/>
              <a:buChar char="○"/>
            </a:pPr>
            <a:r>
              <a:rPr lang="en-IN" sz="1200">
                <a:solidFill>
                  <a:srgbClr val="333333"/>
                </a:solidFill>
                <a:highlight>
                  <a:srgbClr val="FFFFFF"/>
                </a:highlight>
              </a:rPr>
              <a:t>Suppose you are taking part in a marathon. During its registration, you are given a pamphlet that mentions the following guidelines.</a:t>
            </a:r>
            <a:endParaRPr sz="1200">
              <a:solidFill>
                <a:srgbClr val="333333"/>
              </a:solidFill>
              <a:highlight>
                <a:srgbClr val="FFFFFF"/>
              </a:highlight>
            </a:endParaRPr>
          </a:p>
          <a:p>
            <a:pPr marL="1371600" lvl="2" indent="-304800" algn="l" rtl="0">
              <a:lnSpc>
                <a:spcPct val="115000"/>
              </a:lnSpc>
              <a:spcBef>
                <a:spcPts val="0"/>
              </a:spcBef>
              <a:spcAft>
                <a:spcPts val="0"/>
              </a:spcAft>
              <a:buClr>
                <a:srgbClr val="333333"/>
              </a:buClr>
              <a:buSzPts val="1200"/>
              <a:buChar char="■"/>
            </a:pPr>
            <a:r>
              <a:rPr lang="en-IN" sz="1200">
                <a:solidFill>
                  <a:srgbClr val="333333"/>
                </a:solidFill>
                <a:highlight>
                  <a:srgbClr val="FFFFFF"/>
                </a:highlight>
              </a:rPr>
              <a:t>Please bring your own water bottle and towel.</a:t>
            </a:r>
            <a:endParaRPr sz="1200">
              <a:solidFill>
                <a:srgbClr val="333333"/>
              </a:solidFill>
              <a:highlight>
                <a:srgbClr val="FFFFFF"/>
              </a:highlight>
            </a:endParaRPr>
          </a:p>
          <a:p>
            <a:pPr marL="1371600" lvl="2" indent="-304800" algn="l" rtl="0">
              <a:lnSpc>
                <a:spcPct val="115000"/>
              </a:lnSpc>
              <a:spcBef>
                <a:spcPts val="0"/>
              </a:spcBef>
              <a:spcAft>
                <a:spcPts val="0"/>
              </a:spcAft>
              <a:buClr>
                <a:srgbClr val="333333"/>
              </a:buClr>
              <a:buSzPts val="1200"/>
              <a:buChar char="■"/>
            </a:pPr>
            <a:r>
              <a:rPr lang="en-IN" sz="1200">
                <a:solidFill>
                  <a:srgbClr val="333333"/>
                </a:solidFill>
                <a:highlight>
                  <a:srgbClr val="FFFFFF"/>
                </a:highlight>
              </a:rPr>
              <a:t>Please wear a comfortable pair of running shoes.</a:t>
            </a:r>
            <a:endParaRPr sz="1200">
              <a:solidFill>
                <a:srgbClr val="333333"/>
              </a:solidFill>
              <a:highlight>
                <a:srgbClr val="FFFFFF"/>
              </a:highlight>
            </a:endParaRPr>
          </a:p>
          <a:p>
            <a:pPr marL="1371600" lvl="2" indent="-304800" algn="l" rtl="0">
              <a:lnSpc>
                <a:spcPct val="115000"/>
              </a:lnSpc>
              <a:spcBef>
                <a:spcPts val="0"/>
              </a:spcBef>
              <a:spcAft>
                <a:spcPts val="0"/>
              </a:spcAft>
              <a:buClr>
                <a:srgbClr val="333333"/>
              </a:buClr>
              <a:buSzPts val="1200"/>
              <a:buChar char="■"/>
            </a:pPr>
            <a:r>
              <a:rPr lang="en-IN" sz="1200">
                <a:solidFill>
                  <a:srgbClr val="333333"/>
                </a:solidFill>
                <a:highlight>
                  <a:srgbClr val="FFFFFF"/>
                </a:highlight>
              </a:rPr>
              <a:t>Please wear comfortable exercise tracks and t-shirt.</a:t>
            </a:r>
            <a:endParaRPr sz="1200">
              <a:solidFill>
                <a:srgbClr val="333333"/>
              </a:solidFill>
              <a:highlight>
                <a:srgbClr val="FFFFFF"/>
              </a:highlight>
            </a:endParaRPr>
          </a:p>
          <a:p>
            <a:pPr marL="914400" lvl="1" indent="-304800" algn="l" rtl="0">
              <a:lnSpc>
                <a:spcPct val="115000"/>
              </a:lnSpc>
              <a:spcBef>
                <a:spcPts val="0"/>
              </a:spcBef>
              <a:spcAft>
                <a:spcPts val="0"/>
              </a:spcAft>
              <a:buClr>
                <a:srgbClr val="333333"/>
              </a:buClr>
              <a:buSzPts val="1200"/>
              <a:buChar char="○"/>
            </a:pPr>
            <a:r>
              <a:rPr lang="en-IN" sz="1200">
                <a:solidFill>
                  <a:srgbClr val="333333"/>
                </a:solidFill>
                <a:highlight>
                  <a:srgbClr val="FFFFFF"/>
                </a:highlight>
              </a:rPr>
              <a:t>Now, if you do not follow the given guidelines, you can still participate in the marathon. However, if you follow the given guidelines, it would be helpful for you, and you would be able to perform better.</a:t>
            </a:r>
            <a:endParaRPr sz="1200">
              <a:solidFill>
                <a:srgbClr val="333333"/>
              </a:solidFill>
              <a:highlight>
                <a:srgbClr val="FFFFFF"/>
              </a:highlight>
            </a:endParaRPr>
          </a:p>
          <a:p>
            <a:pPr marL="914400" lvl="0" indent="0" algn="l" rtl="0">
              <a:lnSpc>
                <a:spcPct val="115000"/>
              </a:lnSpc>
              <a:spcBef>
                <a:spcPts val="0"/>
              </a:spcBef>
              <a:spcAft>
                <a:spcPts val="0"/>
              </a:spcAft>
              <a:buNone/>
            </a:pPr>
            <a:endParaRPr sz="1200">
              <a:solidFill>
                <a:srgbClr val="333333"/>
              </a:solidFill>
              <a:highlight>
                <a:srgbClr val="FFFFFF"/>
              </a:highlight>
            </a:endParaRPr>
          </a:p>
          <a:p>
            <a:pPr marL="457200" lvl="0" indent="-304800" algn="l" rtl="0">
              <a:lnSpc>
                <a:spcPct val="115000"/>
              </a:lnSpc>
              <a:spcBef>
                <a:spcPts val="0"/>
              </a:spcBef>
              <a:spcAft>
                <a:spcPts val="0"/>
              </a:spcAft>
              <a:buClr>
                <a:srgbClr val="333333"/>
              </a:buClr>
              <a:buSzPts val="1200"/>
              <a:buChar char="●"/>
            </a:pPr>
            <a:r>
              <a:rPr lang="en-IN" sz="1200">
                <a:solidFill>
                  <a:srgbClr val="333333"/>
                </a:solidFill>
                <a:highlight>
                  <a:srgbClr val="FFFFFF"/>
                </a:highlight>
              </a:rPr>
              <a:t>Thus, you need to follow certain guidelines while building your project so that it produces effective outputs.</a:t>
            </a:r>
            <a:endParaRPr sz="1200">
              <a:solidFill>
                <a:srgbClr val="333333"/>
              </a:solidFill>
              <a:highlight>
                <a:srgbClr val="FFFFFF"/>
              </a:highlight>
            </a:endParaRPr>
          </a:p>
          <a:p>
            <a:pPr marL="0" lvl="0" indent="0" algn="l" rtl="0">
              <a:lnSpc>
                <a:spcPct val="115000"/>
              </a:lnSpc>
              <a:spcBef>
                <a:spcPts val="0"/>
              </a:spcBef>
              <a:spcAft>
                <a:spcPts val="0"/>
              </a:spcAft>
              <a:buNone/>
            </a:pPr>
            <a:endParaRPr sz="1200">
              <a:solidFill>
                <a:srgbClr val="333333"/>
              </a:solidFill>
              <a:highlight>
                <a:srgbClr val="FFFFFF"/>
              </a:highlight>
            </a:endParaRPr>
          </a:p>
          <a:p>
            <a:pPr marL="0" lvl="0" indent="0" algn="l" rtl="0">
              <a:lnSpc>
                <a:spcPct val="115000"/>
              </a:lnSpc>
              <a:spcBef>
                <a:spcPts val="0"/>
              </a:spcBef>
              <a:spcAft>
                <a:spcPts val="0"/>
              </a:spcAft>
              <a:buNone/>
            </a:pPr>
            <a:endParaRPr sz="1200">
              <a:solidFill>
                <a:srgbClr val="333333"/>
              </a:solidFill>
              <a:highlight>
                <a:srgbClr val="FFFFFF"/>
              </a:highlight>
            </a:endParaRPr>
          </a:p>
          <a:p>
            <a:pPr marL="457200" marR="0" lvl="0" indent="0" algn="ctr" rtl="0">
              <a:lnSpc>
                <a:spcPct val="100000"/>
              </a:lnSpc>
              <a:spcBef>
                <a:spcPts val="0"/>
              </a:spcBef>
              <a:spcAft>
                <a:spcPts val="0"/>
              </a:spcAft>
              <a:buClr>
                <a:srgbClr val="000000"/>
              </a:buClr>
              <a:buSzPts val="1500"/>
              <a:buFont typeface="Arial"/>
              <a:buNone/>
            </a:pP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g90144a8c30_0_2109"/>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13</a:t>
            </a:fld>
            <a:endParaRPr sz="900">
              <a:solidFill>
                <a:srgbClr val="FF0000"/>
              </a:solidFill>
              <a:latin typeface="Proxima Nova"/>
              <a:ea typeface="Proxima Nova"/>
              <a:cs typeface="Proxima Nova"/>
              <a:sym typeface="Proxima Nova"/>
            </a:endParaRPr>
          </a:p>
        </p:txBody>
      </p:sp>
      <p:sp>
        <p:nvSpPr>
          <p:cNvPr id="737" name="Google Shape;737;g90144a8c30_0_2109"/>
          <p:cNvSpPr txBox="1"/>
          <p:nvPr/>
        </p:nvSpPr>
        <p:spPr>
          <a:xfrm>
            <a:off x="386002" y="126225"/>
            <a:ext cx="55335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Testing Frameworks</a:t>
            </a:r>
            <a:endParaRPr sz="2340" b="0" i="0" u="none" strike="noStrike" cap="none">
              <a:solidFill>
                <a:schemeClr val="lt1"/>
              </a:solidFill>
              <a:latin typeface="Proxima Nova"/>
              <a:ea typeface="Proxima Nova"/>
              <a:cs typeface="Proxima Nova"/>
              <a:sym typeface="Proxima Nova"/>
            </a:endParaRPr>
          </a:p>
        </p:txBody>
      </p:sp>
      <p:sp>
        <p:nvSpPr>
          <p:cNvPr id="738" name="Google Shape;738;g90144a8c30_0_2109"/>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     </a:t>
            </a:r>
            <a:r>
              <a:rPr lang="en-IN" sz="1740">
                <a:solidFill>
                  <a:schemeClr val="lt1"/>
                </a:solidFill>
                <a:latin typeface="Proxima Nova"/>
                <a:ea typeface="Proxima Nova"/>
                <a:cs typeface="Proxima Nova"/>
                <a:sym typeface="Proxima Nova"/>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Test</a:t>
            </a:r>
            <a:r>
              <a:rPr lang="en-IN" sz="1740">
                <a:solidFill>
                  <a:schemeClr val="lt1"/>
                </a:solidFill>
                <a:latin typeface="Proxima Nova"/>
                <a:ea typeface="Proxima Nova"/>
                <a:cs typeface="Proxima Nova"/>
                <a:sym typeface="Proxima Nova"/>
              </a:rPr>
              <a:t> Automation Framework</a:t>
            </a:r>
            <a:endParaRPr sz="1200" b="0" i="0" u="none" strike="noStrike" cap="none">
              <a:solidFill>
                <a:schemeClr val="lt1"/>
              </a:solidFill>
              <a:latin typeface="Calibri"/>
              <a:ea typeface="Calibri"/>
              <a:cs typeface="Calibri"/>
              <a:sym typeface="Calibri"/>
            </a:endParaRPr>
          </a:p>
        </p:txBody>
      </p:sp>
      <p:sp>
        <p:nvSpPr>
          <p:cNvPr id="739" name="Google Shape;739;g90144a8c30_0_2109"/>
          <p:cNvSpPr txBox="1"/>
          <p:nvPr/>
        </p:nvSpPr>
        <p:spPr>
          <a:xfrm>
            <a:off x="613450" y="1262700"/>
            <a:ext cx="7844700" cy="3672900"/>
          </a:xfrm>
          <a:prstGeom prst="rect">
            <a:avLst/>
          </a:prstGeom>
          <a:noFill/>
          <a:ln>
            <a:noFill/>
          </a:ln>
        </p:spPr>
        <p:txBody>
          <a:bodyPr spcFirstLastPara="1" wrap="square" lIns="91425" tIns="91425" rIns="91425" bIns="91425" anchor="ctr" anchorCtr="0">
            <a:noAutofit/>
          </a:bodyPr>
          <a:lstStyle/>
          <a:p>
            <a:pPr marL="457200" lvl="0" indent="-304800" algn="l" rtl="0">
              <a:lnSpc>
                <a:spcPct val="115000"/>
              </a:lnSpc>
              <a:spcBef>
                <a:spcPts val="0"/>
              </a:spcBef>
              <a:spcAft>
                <a:spcPts val="0"/>
              </a:spcAft>
              <a:buClr>
                <a:srgbClr val="333333"/>
              </a:buClr>
              <a:buSzPts val="1200"/>
              <a:buChar char="●"/>
            </a:pPr>
            <a:r>
              <a:rPr lang="en-IN" sz="1200">
                <a:solidFill>
                  <a:srgbClr val="333333"/>
                </a:solidFill>
                <a:highlight>
                  <a:srgbClr val="FFFFFF"/>
                </a:highlight>
              </a:rPr>
              <a:t>A test automation framework is a set of rules that is used for building test cases. It provides a better environment for the execution of test scripts.</a:t>
            </a:r>
            <a:endParaRPr sz="1200">
              <a:solidFill>
                <a:srgbClr val="333333"/>
              </a:solidFill>
              <a:highlight>
                <a:srgbClr val="FFFFFF"/>
              </a:highlight>
            </a:endParaRPr>
          </a:p>
          <a:p>
            <a:pPr marL="457200" lvl="0" indent="0" algn="l" rtl="0">
              <a:lnSpc>
                <a:spcPct val="115000"/>
              </a:lnSpc>
              <a:spcBef>
                <a:spcPts val="0"/>
              </a:spcBef>
              <a:spcAft>
                <a:spcPts val="0"/>
              </a:spcAft>
              <a:buNone/>
            </a:pPr>
            <a:endParaRPr sz="1200">
              <a:solidFill>
                <a:srgbClr val="333333"/>
              </a:solidFill>
              <a:highlight>
                <a:srgbClr val="FFFFFF"/>
              </a:highlight>
            </a:endParaRPr>
          </a:p>
          <a:p>
            <a:pPr marL="457200" lvl="0" indent="-304800" algn="l" rtl="0">
              <a:lnSpc>
                <a:spcPct val="115000"/>
              </a:lnSpc>
              <a:spcBef>
                <a:spcPts val="0"/>
              </a:spcBef>
              <a:spcAft>
                <a:spcPts val="0"/>
              </a:spcAft>
              <a:buClr>
                <a:srgbClr val="333333"/>
              </a:buClr>
              <a:buSzPts val="1200"/>
              <a:buChar char="●"/>
            </a:pPr>
            <a:r>
              <a:rPr lang="en-IN" sz="1200">
                <a:solidFill>
                  <a:srgbClr val="333333"/>
                </a:solidFill>
                <a:highlight>
                  <a:srgbClr val="FFFFFF"/>
                </a:highlight>
              </a:rPr>
              <a:t>Frameworks help in developing, executing and reporting automation test scripts efficiently.</a:t>
            </a:r>
            <a:endParaRPr sz="1200">
              <a:solidFill>
                <a:srgbClr val="333333"/>
              </a:solidFill>
              <a:highlight>
                <a:srgbClr val="FFFFFF"/>
              </a:highlight>
            </a:endParaRPr>
          </a:p>
          <a:p>
            <a:pPr marL="457200" lvl="0" indent="0" algn="l" rtl="0">
              <a:lnSpc>
                <a:spcPct val="115000"/>
              </a:lnSpc>
              <a:spcBef>
                <a:spcPts val="0"/>
              </a:spcBef>
              <a:spcAft>
                <a:spcPts val="0"/>
              </a:spcAft>
              <a:buNone/>
            </a:pPr>
            <a:endParaRPr sz="1200">
              <a:solidFill>
                <a:srgbClr val="333333"/>
              </a:solidFill>
              <a:highlight>
                <a:srgbClr val="FFFFFF"/>
              </a:highlight>
            </a:endParaRPr>
          </a:p>
          <a:p>
            <a:pPr marL="457200" lvl="0" indent="-304800" algn="l" rtl="0">
              <a:lnSpc>
                <a:spcPct val="115000"/>
              </a:lnSpc>
              <a:spcBef>
                <a:spcPts val="0"/>
              </a:spcBef>
              <a:spcAft>
                <a:spcPts val="0"/>
              </a:spcAft>
              <a:buClr>
                <a:srgbClr val="333333"/>
              </a:buClr>
              <a:buSzPts val="1200"/>
              <a:buChar char="●"/>
            </a:pPr>
            <a:r>
              <a:rPr lang="en-IN" sz="1200">
                <a:solidFill>
                  <a:srgbClr val="333333"/>
                </a:solidFill>
                <a:highlight>
                  <a:srgbClr val="FFFFFF"/>
                </a:highlight>
              </a:rPr>
              <a:t>Certain questions that are answered while following any test automation framework are as follows:</a:t>
            </a:r>
            <a:endParaRPr sz="1200">
              <a:solidFill>
                <a:srgbClr val="333333"/>
              </a:solidFill>
              <a:highlight>
                <a:srgbClr val="FFFFFF"/>
              </a:highlight>
            </a:endParaRPr>
          </a:p>
          <a:p>
            <a:pPr marL="914400" lvl="1" indent="-304800" algn="l" rtl="0">
              <a:lnSpc>
                <a:spcPct val="115000"/>
              </a:lnSpc>
              <a:spcBef>
                <a:spcPts val="0"/>
              </a:spcBef>
              <a:spcAft>
                <a:spcPts val="0"/>
              </a:spcAft>
              <a:buClr>
                <a:srgbClr val="333333"/>
              </a:buClr>
              <a:buSzPts val="1200"/>
              <a:buChar char="○"/>
            </a:pPr>
            <a:r>
              <a:rPr lang="en-IN" sz="1200">
                <a:solidFill>
                  <a:srgbClr val="333333"/>
                </a:solidFill>
                <a:highlight>
                  <a:srgbClr val="FFFFFF"/>
                </a:highlight>
              </a:rPr>
              <a:t>Which coding standard is to be used?</a:t>
            </a:r>
            <a:endParaRPr sz="1200">
              <a:solidFill>
                <a:srgbClr val="333333"/>
              </a:solidFill>
              <a:highlight>
                <a:srgbClr val="FFFFFF"/>
              </a:highlight>
            </a:endParaRPr>
          </a:p>
          <a:p>
            <a:pPr marL="914400" lvl="1" indent="-304800" algn="l" rtl="0">
              <a:lnSpc>
                <a:spcPct val="115000"/>
              </a:lnSpc>
              <a:spcBef>
                <a:spcPts val="0"/>
              </a:spcBef>
              <a:spcAft>
                <a:spcPts val="0"/>
              </a:spcAft>
              <a:buClr>
                <a:srgbClr val="333333"/>
              </a:buClr>
              <a:buSzPts val="1200"/>
              <a:buChar char="○"/>
            </a:pPr>
            <a:r>
              <a:rPr lang="en-IN" sz="1200">
                <a:solidFill>
                  <a:srgbClr val="333333"/>
                </a:solidFill>
                <a:highlight>
                  <a:srgbClr val="FFFFFF"/>
                </a:highlight>
              </a:rPr>
              <a:t>How to handle test data?</a:t>
            </a:r>
            <a:endParaRPr sz="1200">
              <a:solidFill>
                <a:srgbClr val="333333"/>
              </a:solidFill>
              <a:highlight>
                <a:srgbClr val="FFFFFF"/>
              </a:highlight>
            </a:endParaRPr>
          </a:p>
          <a:p>
            <a:pPr marL="914400" lvl="1" indent="-304800" algn="l" rtl="0">
              <a:lnSpc>
                <a:spcPct val="115000"/>
              </a:lnSpc>
              <a:spcBef>
                <a:spcPts val="0"/>
              </a:spcBef>
              <a:spcAft>
                <a:spcPts val="0"/>
              </a:spcAft>
              <a:buClr>
                <a:srgbClr val="333333"/>
              </a:buClr>
              <a:buSzPts val="1200"/>
              <a:buChar char="○"/>
            </a:pPr>
            <a:r>
              <a:rPr lang="en-IN" sz="1200">
                <a:solidFill>
                  <a:srgbClr val="333333"/>
                </a:solidFill>
                <a:highlight>
                  <a:srgbClr val="FFFFFF"/>
                </a:highlight>
              </a:rPr>
              <a:t>Where to store test results?</a:t>
            </a:r>
            <a:endParaRPr sz="1200">
              <a:solidFill>
                <a:srgbClr val="333333"/>
              </a:solidFill>
              <a:highlight>
                <a:srgbClr val="FFFFFF"/>
              </a:highlight>
            </a:endParaRPr>
          </a:p>
          <a:p>
            <a:pPr marL="914400" lvl="0" indent="0" algn="l" rtl="0">
              <a:lnSpc>
                <a:spcPct val="115000"/>
              </a:lnSpc>
              <a:spcBef>
                <a:spcPts val="0"/>
              </a:spcBef>
              <a:spcAft>
                <a:spcPts val="0"/>
              </a:spcAft>
              <a:buNone/>
            </a:pPr>
            <a:endParaRPr sz="1200">
              <a:solidFill>
                <a:srgbClr val="333333"/>
              </a:solidFill>
              <a:highlight>
                <a:srgbClr val="FFFFFF"/>
              </a:highlight>
            </a:endParaRPr>
          </a:p>
          <a:p>
            <a:pPr marL="457200" lvl="0" indent="-304800" algn="l" rtl="0">
              <a:lnSpc>
                <a:spcPct val="115000"/>
              </a:lnSpc>
              <a:spcBef>
                <a:spcPts val="0"/>
              </a:spcBef>
              <a:spcAft>
                <a:spcPts val="0"/>
              </a:spcAft>
              <a:buClr>
                <a:srgbClr val="333333"/>
              </a:buClr>
              <a:buSzPts val="1200"/>
              <a:buChar char="●"/>
            </a:pPr>
            <a:r>
              <a:rPr lang="en-IN" sz="1200">
                <a:solidFill>
                  <a:srgbClr val="333333"/>
                </a:solidFill>
              </a:rPr>
              <a:t>C</a:t>
            </a:r>
            <a:r>
              <a:rPr lang="en-IN" sz="1200">
                <a:solidFill>
                  <a:srgbClr val="333333"/>
                </a:solidFill>
                <a:highlight>
                  <a:schemeClr val="lt1"/>
                </a:highlight>
              </a:rPr>
              <a:t>ertain sets of rules that are used while automating a test case include the following advantages.</a:t>
            </a:r>
            <a:endParaRPr sz="1200">
              <a:solidFill>
                <a:srgbClr val="333333"/>
              </a:solidFill>
              <a:highlight>
                <a:schemeClr val="lt1"/>
              </a:highlight>
            </a:endParaRPr>
          </a:p>
          <a:p>
            <a:pPr marL="914400" lvl="1" indent="-304800" algn="l" rtl="0">
              <a:lnSpc>
                <a:spcPct val="115000"/>
              </a:lnSpc>
              <a:spcBef>
                <a:spcPts val="0"/>
              </a:spcBef>
              <a:spcAft>
                <a:spcPts val="0"/>
              </a:spcAft>
              <a:buClr>
                <a:srgbClr val="333333"/>
              </a:buClr>
              <a:buSzPts val="1200"/>
              <a:buChar char="○"/>
            </a:pPr>
            <a:r>
              <a:rPr lang="en-IN" sz="1200">
                <a:solidFill>
                  <a:srgbClr val="333333"/>
                </a:solidFill>
                <a:highlight>
                  <a:schemeClr val="lt1"/>
                </a:highlight>
              </a:rPr>
              <a:t>Code reusability</a:t>
            </a:r>
            <a:endParaRPr sz="1200">
              <a:solidFill>
                <a:srgbClr val="333333"/>
              </a:solidFill>
              <a:highlight>
                <a:schemeClr val="lt1"/>
              </a:highlight>
            </a:endParaRPr>
          </a:p>
          <a:p>
            <a:pPr marL="914400" lvl="1" indent="-304800" algn="l" rtl="0">
              <a:lnSpc>
                <a:spcPct val="115000"/>
              </a:lnSpc>
              <a:spcBef>
                <a:spcPts val="0"/>
              </a:spcBef>
              <a:spcAft>
                <a:spcPts val="0"/>
              </a:spcAft>
              <a:buClr>
                <a:srgbClr val="333333"/>
              </a:buClr>
              <a:buSzPts val="1200"/>
              <a:buChar char="○"/>
            </a:pPr>
            <a:r>
              <a:rPr lang="en-IN" sz="1200">
                <a:solidFill>
                  <a:srgbClr val="333333"/>
                </a:solidFill>
                <a:highlight>
                  <a:schemeClr val="lt1"/>
                </a:highlight>
              </a:rPr>
              <a:t>Improved efficiency</a:t>
            </a:r>
            <a:endParaRPr sz="1200">
              <a:solidFill>
                <a:srgbClr val="333333"/>
              </a:solidFill>
              <a:highlight>
                <a:schemeClr val="lt1"/>
              </a:highlight>
            </a:endParaRPr>
          </a:p>
          <a:p>
            <a:pPr marL="914400" lvl="1" indent="-304800" algn="l" rtl="0">
              <a:lnSpc>
                <a:spcPct val="115000"/>
              </a:lnSpc>
              <a:spcBef>
                <a:spcPts val="0"/>
              </a:spcBef>
              <a:spcAft>
                <a:spcPts val="0"/>
              </a:spcAft>
              <a:buClr>
                <a:srgbClr val="333333"/>
              </a:buClr>
              <a:buSzPts val="1200"/>
              <a:buChar char="○"/>
            </a:pPr>
            <a:r>
              <a:rPr lang="en-IN" sz="1200">
                <a:solidFill>
                  <a:srgbClr val="333333"/>
                </a:solidFill>
                <a:highlight>
                  <a:schemeClr val="lt1"/>
                </a:highlight>
              </a:rPr>
              <a:t>Least manual intervention</a:t>
            </a:r>
            <a:endParaRPr sz="1200">
              <a:solidFill>
                <a:srgbClr val="333333"/>
              </a:solidFill>
              <a:highlight>
                <a:schemeClr val="lt1"/>
              </a:highlight>
            </a:endParaRPr>
          </a:p>
          <a:p>
            <a:pPr marL="914400" lvl="1" indent="-304800" algn="l" rtl="0">
              <a:lnSpc>
                <a:spcPct val="115000"/>
              </a:lnSpc>
              <a:spcBef>
                <a:spcPts val="0"/>
              </a:spcBef>
              <a:spcAft>
                <a:spcPts val="0"/>
              </a:spcAft>
              <a:buClr>
                <a:srgbClr val="333333"/>
              </a:buClr>
              <a:buSzPts val="1200"/>
              <a:buChar char="○"/>
            </a:pPr>
            <a:r>
              <a:rPr lang="en-IN" sz="1200">
                <a:solidFill>
                  <a:srgbClr val="333333"/>
                </a:solidFill>
                <a:highlight>
                  <a:schemeClr val="lt1"/>
                </a:highlight>
              </a:rPr>
              <a:t>Low cost</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g90144a8c30_0_2099"/>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14</a:t>
            </a:fld>
            <a:endParaRPr sz="900">
              <a:solidFill>
                <a:srgbClr val="FF0000"/>
              </a:solidFill>
              <a:latin typeface="Proxima Nova"/>
              <a:ea typeface="Proxima Nova"/>
              <a:cs typeface="Proxima Nova"/>
              <a:sym typeface="Proxima Nova"/>
            </a:endParaRPr>
          </a:p>
        </p:txBody>
      </p:sp>
      <p:sp>
        <p:nvSpPr>
          <p:cNvPr id="745" name="Google Shape;745;g90144a8c30_0_2099"/>
          <p:cNvSpPr txBox="1"/>
          <p:nvPr/>
        </p:nvSpPr>
        <p:spPr>
          <a:xfrm>
            <a:off x="386002" y="126225"/>
            <a:ext cx="55335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Testing Frameworks</a:t>
            </a:r>
            <a:endParaRPr sz="2340" b="0" i="0" u="none" strike="noStrike" cap="none">
              <a:solidFill>
                <a:schemeClr val="lt1"/>
              </a:solidFill>
              <a:latin typeface="Proxima Nova"/>
              <a:ea typeface="Proxima Nova"/>
              <a:cs typeface="Proxima Nova"/>
              <a:sym typeface="Proxima Nova"/>
            </a:endParaRPr>
          </a:p>
        </p:txBody>
      </p:sp>
      <p:sp>
        <p:nvSpPr>
          <p:cNvPr id="746" name="Google Shape;746;g90144a8c30_0_2099"/>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     </a:t>
            </a:r>
            <a:r>
              <a:rPr lang="en-IN" sz="1740">
                <a:solidFill>
                  <a:schemeClr val="lt1"/>
                </a:solidFill>
                <a:latin typeface="Proxima Nova"/>
                <a:ea typeface="Proxima Nova"/>
                <a:cs typeface="Proxima Nova"/>
                <a:sym typeface="Proxima Nova"/>
              </a:rPr>
              <a:t>Different Types of </a:t>
            </a:r>
            <a:r>
              <a:rPr lang="en-IN" sz="1740">
                <a:solidFill>
                  <a:schemeClr val="lt1"/>
                </a:solidFill>
                <a:latin typeface="Proxima Nova"/>
                <a:ea typeface="Proxima Nova"/>
                <a:cs typeface="Proxima Nova"/>
                <a:sym typeface="Proxima Nova"/>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Tes</a:t>
            </a:r>
            <a:r>
              <a:rPr lang="en-IN" sz="1740">
                <a:solidFill>
                  <a:schemeClr val="lt1"/>
                </a:solidFill>
                <a:latin typeface="Proxima Nova"/>
                <a:ea typeface="Proxima Nova"/>
                <a:cs typeface="Proxima Nova"/>
                <a:sym typeface="Proxima Nova"/>
              </a:rPr>
              <a:t>t Automation Frameworks</a:t>
            </a:r>
            <a:endParaRPr sz="1200" b="0" i="0" u="none" strike="noStrike" cap="none">
              <a:solidFill>
                <a:schemeClr val="lt1"/>
              </a:solidFill>
              <a:latin typeface="Calibri"/>
              <a:ea typeface="Calibri"/>
              <a:cs typeface="Calibri"/>
              <a:sym typeface="Calibri"/>
            </a:endParaRPr>
          </a:p>
        </p:txBody>
      </p:sp>
      <p:sp>
        <p:nvSpPr>
          <p:cNvPr id="747" name="Google Shape;747;g90144a8c30_0_2099"/>
          <p:cNvSpPr txBox="1"/>
          <p:nvPr/>
        </p:nvSpPr>
        <p:spPr>
          <a:xfrm>
            <a:off x="613450" y="1262700"/>
            <a:ext cx="7844700" cy="1844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br>
              <a:rPr lang="en-IN" sz="1200" b="1">
                <a:solidFill>
                  <a:srgbClr val="333333"/>
                </a:solidFill>
                <a:highlight>
                  <a:srgbClr val="FFFFFF"/>
                </a:highlight>
              </a:rPr>
            </a:br>
            <a:endParaRPr sz="1200" b="1">
              <a:solidFill>
                <a:srgbClr val="333333"/>
              </a:solidFill>
              <a:highlight>
                <a:srgbClr val="FFFFFF"/>
              </a:highlight>
            </a:endParaRPr>
          </a:p>
          <a:p>
            <a:pPr marL="0" lvl="0" indent="0" algn="l" rtl="0">
              <a:lnSpc>
                <a:spcPct val="115000"/>
              </a:lnSpc>
              <a:spcBef>
                <a:spcPts val="0"/>
              </a:spcBef>
              <a:spcAft>
                <a:spcPts val="0"/>
              </a:spcAft>
              <a:buNone/>
            </a:pPr>
            <a:endParaRPr sz="1200">
              <a:solidFill>
                <a:srgbClr val="333333"/>
              </a:solidFill>
              <a:highlight>
                <a:srgbClr val="FFFFFF"/>
              </a:highlight>
            </a:endParaRPr>
          </a:p>
          <a:p>
            <a:pPr marL="457200" marR="0" lvl="0" indent="0" algn="ctr" rtl="0">
              <a:lnSpc>
                <a:spcPct val="100000"/>
              </a:lnSpc>
              <a:spcBef>
                <a:spcPts val="0"/>
              </a:spcBef>
              <a:spcAft>
                <a:spcPts val="0"/>
              </a:spcAft>
              <a:buClr>
                <a:srgbClr val="000000"/>
              </a:buClr>
              <a:buSzPts val="1500"/>
              <a:buFont typeface="Arial"/>
              <a:buNone/>
            </a:pPr>
            <a:endParaRPr>
              <a:solidFill>
                <a:schemeClr val="dk1"/>
              </a:solidFill>
            </a:endParaRPr>
          </a:p>
        </p:txBody>
      </p:sp>
      <p:graphicFrame>
        <p:nvGraphicFramePr>
          <p:cNvPr id="748" name="Google Shape;748;g90144a8c30_0_2099"/>
          <p:cNvGraphicFramePr/>
          <p:nvPr/>
        </p:nvGraphicFramePr>
        <p:xfrm>
          <a:off x="499725" y="1465275"/>
          <a:ext cx="3000000" cy="3000000"/>
        </p:xfrm>
        <a:graphic>
          <a:graphicData uri="http://schemas.openxmlformats.org/drawingml/2006/table">
            <a:tbl>
              <a:tblPr>
                <a:noFill/>
                <a:tableStyleId>{F5B21F99-86DD-4721-8FA7-344691A2A91C}</a:tableStyleId>
              </a:tblPr>
              <a:tblGrid>
                <a:gridCol w="2761525">
                  <a:extLst>
                    <a:ext uri="{9D8B030D-6E8A-4147-A177-3AD203B41FA5}">
                      <a16:colId xmlns:a16="http://schemas.microsoft.com/office/drawing/2014/main" val="20000"/>
                    </a:ext>
                  </a:extLst>
                </a:gridCol>
                <a:gridCol w="531062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IN" b="1"/>
                        <a:t>Testing Framework</a:t>
                      </a:r>
                      <a:endParaRPr b="1"/>
                    </a:p>
                  </a:txBody>
                  <a:tcPr marL="91425" marR="91425" marT="91425" marB="91425">
                    <a:solidFill>
                      <a:srgbClr val="F4CCCC"/>
                    </a:solidFill>
                  </a:tcPr>
                </a:tc>
                <a:tc>
                  <a:txBody>
                    <a:bodyPr/>
                    <a:lstStyle/>
                    <a:p>
                      <a:pPr marL="0" lvl="0" indent="0" algn="ctr" rtl="0">
                        <a:spcBef>
                          <a:spcPts val="0"/>
                        </a:spcBef>
                        <a:spcAft>
                          <a:spcPts val="0"/>
                        </a:spcAft>
                        <a:buNone/>
                      </a:pPr>
                      <a:r>
                        <a:rPr lang="en-IN" b="1"/>
                        <a:t>Description</a:t>
                      </a:r>
                      <a:endParaRPr b="1"/>
                    </a:p>
                  </a:txBody>
                  <a:tcPr marL="91425" marR="91425" marT="91425" marB="91425">
                    <a:solidFill>
                      <a:srgbClr val="F4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IN" sz="11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Linear Automation</a:t>
                      </a:r>
                      <a:endParaRPr sz="1100"/>
                    </a:p>
                  </a:txBody>
                  <a:tcPr marL="91425" marR="91425" marT="91425" marB="91425"/>
                </a:tc>
                <a:tc>
                  <a:txBody>
                    <a:bodyPr/>
                    <a:lstStyle/>
                    <a:p>
                      <a:pPr marL="0" lvl="0" indent="0" algn="l" rtl="0">
                        <a:spcBef>
                          <a:spcPts val="0"/>
                        </a:spcBef>
                        <a:spcAft>
                          <a:spcPts val="0"/>
                        </a:spcAft>
                        <a:buNone/>
                      </a:pPr>
                      <a:r>
                        <a:rPr lang="en-IN" sz="1100"/>
                        <a:t>It is also known as ‘Record and Playback Framework’. Here, the tester records each step in the first round and then plays the recorded script.</a:t>
                      </a:r>
                      <a:endParaRPr sz="11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IN" sz="1100"/>
                        <a:t>Module-Based Automation</a:t>
                      </a:r>
                      <a:endParaRPr sz="1100"/>
                    </a:p>
                  </a:txBody>
                  <a:tcPr marL="91425" marR="91425" marT="91425" marB="91425"/>
                </a:tc>
                <a:tc>
                  <a:txBody>
                    <a:bodyPr/>
                    <a:lstStyle/>
                    <a:p>
                      <a:pPr marL="0" lvl="0" indent="0" algn="l" rtl="0">
                        <a:spcBef>
                          <a:spcPts val="0"/>
                        </a:spcBef>
                        <a:spcAft>
                          <a:spcPts val="0"/>
                        </a:spcAft>
                        <a:buNone/>
                      </a:pPr>
                      <a:r>
                        <a:rPr lang="en-IN" sz="1100"/>
                        <a:t>In this framework, the test script is divided into smaller modules, and each module is tested as a separate unit. </a:t>
                      </a:r>
                      <a:endParaRPr sz="11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IN" sz="1100"/>
                        <a:t>Data-Driven Automation</a:t>
                      </a:r>
                      <a:endParaRPr sz="1100"/>
                    </a:p>
                  </a:txBody>
                  <a:tcPr marL="91425" marR="91425" marT="91425" marB="91425"/>
                </a:tc>
                <a:tc>
                  <a:txBody>
                    <a:bodyPr/>
                    <a:lstStyle/>
                    <a:p>
                      <a:pPr marL="0" lvl="0" indent="0" algn="l" rtl="0">
                        <a:spcBef>
                          <a:spcPts val="0"/>
                        </a:spcBef>
                        <a:spcAft>
                          <a:spcPts val="0"/>
                        </a:spcAft>
                        <a:buNone/>
                      </a:pPr>
                      <a:r>
                        <a:rPr lang="en-IN" sz="1100"/>
                        <a:t>To avoid hard coding of the test data, you can use data-driven framework because it allows you to store the test data and test script separately.</a:t>
                      </a:r>
                      <a:endParaRPr sz="1100"/>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IN" sz="1100"/>
                        <a:t>Keyword-Driven Automation </a:t>
                      </a:r>
                      <a:endParaRPr sz="1100"/>
                    </a:p>
                  </a:txBody>
                  <a:tcPr marL="91425" marR="91425" marT="91425" marB="91425"/>
                </a:tc>
                <a:tc>
                  <a:txBody>
                    <a:bodyPr/>
                    <a:lstStyle/>
                    <a:p>
                      <a:pPr marL="0" lvl="0" indent="0" algn="l" rtl="0">
                        <a:spcBef>
                          <a:spcPts val="0"/>
                        </a:spcBef>
                        <a:spcAft>
                          <a:spcPts val="0"/>
                        </a:spcAft>
                        <a:buNone/>
                      </a:pPr>
                      <a:r>
                        <a:rPr lang="en-IN" sz="1100"/>
                        <a:t>It is an extension of data-driven framework, where, apart from segregating the test data and test script, it also keeps a certain set of test script code in an external file as keywords.</a:t>
                      </a:r>
                      <a:endParaRPr sz="1100"/>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IN" sz="1100"/>
                        <a:t>Hybrid Automation</a:t>
                      </a:r>
                      <a:endParaRPr sz="1100"/>
                    </a:p>
                  </a:txBody>
                  <a:tcPr marL="91425" marR="91425" marT="91425" marB="91425"/>
                </a:tc>
                <a:tc>
                  <a:txBody>
                    <a:bodyPr/>
                    <a:lstStyle/>
                    <a:p>
                      <a:pPr marL="0" lvl="0" indent="0" algn="l" rtl="0">
                        <a:spcBef>
                          <a:spcPts val="0"/>
                        </a:spcBef>
                        <a:spcAft>
                          <a:spcPts val="0"/>
                        </a:spcAft>
                        <a:buNone/>
                      </a:pPr>
                      <a:r>
                        <a:rPr lang="en-IN" sz="1100"/>
                        <a:t>It is a combination of data-driven and keyword-driven frameworks.</a:t>
                      </a:r>
                      <a:endParaRPr sz="110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g90144a8c30_0_2116"/>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754" name="Google Shape;754;g90144a8c30_0_2116"/>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755" name="Google Shape;755;g90144a8c30_0_2116"/>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15</a:t>
            </a:fld>
            <a:endParaRPr/>
          </a:p>
        </p:txBody>
      </p:sp>
      <p:sp>
        <p:nvSpPr>
          <p:cNvPr id="756" name="Google Shape;756;g90144a8c30_0_2116"/>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757" name="Google Shape;757;g90144a8c30_0_2116"/>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15</a:t>
            </a:fld>
            <a:endParaRPr sz="900">
              <a:solidFill>
                <a:srgbClr val="898989"/>
              </a:solidFill>
              <a:latin typeface="Proxima Nova"/>
              <a:ea typeface="Proxima Nova"/>
              <a:cs typeface="Proxima Nova"/>
              <a:sym typeface="Proxima Nova"/>
            </a:endParaRPr>
          </a:p>
        </p:txBody>
      </p:sp>
      <p:sp>
        <p:nvSpPr>
          <p:cNvPr id="758" name="Google Shape;758;g90144a8c30_0_2116"/>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759" name="Google Shape;759;g90144a8c30_0_2116"/>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760" name="Google Shape;760;g90144a8c30_0_2116"/>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761" name="Google Shape;761;g90144a8c30_0_2116"/>
          <p:cNvSpPr txBox="1"/>
          <p:nvPr/>
        </p:nvSpPr>
        <p:spPr>
          <a:xfrm>
            <a:off x="642175" y="62235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2 (15 Sec)</a:t>
            </a:r>
            <a:endParaRPr sz="3600" b="0" i="0" u="none" strike="noStrike" cap="none">
              <a:solidFill>
                <a:srgbClr val="F5333F"/>
              </a:solidFill>
              <a:latin typeface="Proxima Nova"/>
              <a:ea typeface="Proxima Nova"/>
              <a:cs typeface="Proxima Nova"/>
              <a:sym typeface="Proxima Nova"/>
            </a:endParaRPr>
          </a:p>
        </p:txBody>
      </p:sp>
      <p:pic>
        <p:nvPicPr>
          <p:cNvPr id="762" name="Google Shape;762;g90144a8c30_0_2116"/>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763" name="Google Shape;763;g90144a8c30_0_2116"/>
          <p:cNvSpPr txBox="1"/>
          <p:nvPr/>
        </p:nvSpPr>
        <p:spPr>
          <a:xfrm>
            <a:off x="630050" y="1399276"/>
            <a:ext cx="7927200" cy="34950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1200"/>
              </a:spcBef>
              <a:spcAft>
                <a:spcPts val="0"/>
              </a:spcAft>
              <a:buNone/>
            </a:pPr>
            <a:r>
              <a:rPr lang="en-IN" sz="1800">
                <a:solidFill>
                  <a:schemeClr val="dk1"/>
                </a:solidFill>
                <a:latin typeface="Calibri"/>
                <a:ea typeface="Calibri"/>
                <a:cs typeface="Calibri"/>
                <a:sym typeface="Calibri"/>
              </a:rPr>
              <a:t>Which of the following is not a test automation framework?</a:t>
            </a:r>
            <a:endParaRPr sz="1800">
              <a:solidFill>
                <a:schemeClr val="dk1"/>
              </a:solidFill>
              <a:latin typeface="Calibri"/>
              <a:ea typeface="Calibri"/>
              <a:cs typeface="Calibri"/>
              <a:sym typeface="Calibri"/>
            </a:endParaRPr>
          </a:p>
          <a:p>
            <a:pPr marL="0" lvl="0" indent="0" algn="just" rtl="0">
              <a:lnSpc>
                <a:spcPct val="100000"/>
              </a:lnSpc>
              <a:spcBef>
                <a:spcPts val="1200"/>
              </a:spcBef>
              <a:spcAft>
                <a:spcPts val="0"/>
              </a:spcAft>
              <a:buNone/>
            </a:pPr>
            <a:endParaRPr sz="1800">
              <a:solidFill>
                <a:schemeClr val="dk1"/>
              </a:solidFill>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Data-Driven Test Automation Framework</a:t>
            </a:r>
            <a:endParaRPr sz="1800">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Module-Based Test Automation Framework</a:t>
            </a:r>
            <a:endParaRPr sz="1800">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Non-Linear Test Automation Framework</a:t>
            </a:r>
            <a:endParaRPr sz="1800">
              <a:latin typeface="Calibri"/>
              <a:ea typeface="Calibri"/>
              <a:cs typeface="Calibri"/>
              <a:sym typeface="Calibri"/>
            </a:endParaRPr>
          </a:p>
          <a:p>
            <a:pPr marL="457200" marR="0" lvl="0" indent="-342900" algn="just" rtl="0">
              <a:lnSpc>
                <a:spcPct val="100000"/>
              </a:lnSpc>
              <a:spcBef>
                <a:spcPts val="1200"/>
              </a:spcBef>
              <a:spcAft>
                <a:spcPts val="1200"/>
              </a:spcAft>
              <a:buSzPts val="1800"/>
              <a:buFont typeface="Calibri"/>
              <a:buAutoNum type="arabicPeriod"/>
            </a:pPr>
            <a:r>
              <a:rPr lang="en-IN" sz="1800">
                <a:latin typeface="Calibri"/>
                <a:ea typeface="Calibri"/>
                <a:cs typeface="Calibri"/>
                <a:sym typeface="Calibri"/>
              </a:rPr>
              <a:t>Linear Test Automation Framework</a:t>
            </a:r>
            <a:endParaRPr sz="1800">
              <a:solidFill>
                <a:schemeClr val="dk1"/>
              </a:solidFill>
              <a:latin typeface="Calibri"/>
              <a:ea typeface="Calibri"/>
              <a:cs typeface="Calibri"/>
              <a:sym typeface="Calibri"/>
            </a:endParaRPr>
          </a:p>
        </p:txBody>
      </p:sp>
      <p:sp>
        <p:nvSpPr>
          <p:cNvPr id="764" name="Google Shape;764;g90144a8c30_0_2116"/>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15</a:t>
            </a:fld>
            <a:endParaRPr sz="900">
              <a:solidFill>
                <a:srgbClr val="FF0000"/>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g90144a8c30_0_2139"/>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770" name="Google Shape;770;g90144a8c30_0_2139"/>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771" name="Google Shape;771;g90144a8c30_0_2139"/>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16</a:t>
            </a:fld>
            <a:endParaRPr/>
          </a:p>
        </p:txBody>
      </p:sp>
      <p:sp>
        <p:nvSpPr>
          <p:cNvPr id="772" name="Google Shape;772;g90144a8c30_0_2139"/>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773" name="Google Shape;773;g90144a8c30_0_2139"/>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16</a:t>
            </a:fld>
            <a:endParaRPr sz="900">
              <a:solidFill>
                <a:srgbClr val="898989"/>
              </a:solidFill>
              <a:latin typeface="Proxima Nova"/>
              <a:ea typeface="Proxima Nova"/>
              <a:cs typeface="Proxima Nova"/>
              <a:sym typeface="Proxima Nova"/>
            </a:endParaRPr>
          </a:p>
        </p:txBody>
      </p:sp>
      <p:sp>
        <p:nvSpPr>
          <p:cNvPr id="774" name="Google Shape;774;g90144a8c30_0_2139"/>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775" name="Google Shape;775;g90144a8c30_0_2139"/>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776" name="Google Shape;776;g90144a8c30_0_2139"/>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777" name="Google Shape;777;g90144a8c30_0_2139"/>
          <p:cNvSpPr txBox="1"/>
          <p:nvPr/>
        </p:nvSpPr>
        <p:spPr>
          <a:xfrm>
            <a:off x="642175" y="62235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2 (Answer)</a:t>
            </a:r>
            <a:endParaRPr sz="3600" b="0" i="0" u="none" strike="noStrike" cap="none">
              <a:solidFill>
                <a:srgbClr val="F5333F"/>
              </a:solidFill>
              <a:latin typeface="Proxima Nova"/>
              <a:ea typeface="Proxima Nova"/>
              <a:cs typeface="Proxima Nova"/>
              <a:sym typeface="Proxima Nova"/>
            </a:endParaRPr>
          </a:p>
        </p:txBody>
      </p:sp>
      <p:pic>
        <p:nvPicPr>
          <p:cNvPr id="778" name="Google Shape;778;g90144a8c30_0_2139"/>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779" name="Google Shape;779;g90144a8c30_0_2139"/>
          <p:cNvSpPr txBox="1"/>
          <p:nvPr/>
        </p:nvSpPr>
        <p:spPr>
          <a:xfrm>
            <a:off x="630050" y="1399276"/>
            <a:ext cx="7927200" cy="34950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1200"/>
              </a:spcBef>
              <a:spcAft>
                <a:spcPts val="0"/>
              </a:spcAft>
              <a:buNone/>
            </a:pPr>
            <a:r>
              <a:rPr lang="en-IN" sz="1800">
                <a:solidFill>
                  <a:schemeClr val="dk1"/>
                </a:solidFill>
                <a:latin typeface="Calibri"/>
                <a:ea typeface="Calibri"/>
                <a:cs typeface="Calibri"/>
                <a:sym typeface="Calibri"/>
              </a:rPr>
              <a:t>Which of the following is not a test automation framework?</a:t>
            </a:r>
            <a:endParaRPr sz="1800">
              <a:solidFill>
                <a:schemeClr val="dk1"/>
              </a:solidFill>
              <a:latin typeface="Calibri"/>
              <a:ea typeface="Calibri"/>
              <a:cs typeface="Calibri"/>
              <a:sym typeface="Calibri"/>
            </a:endParaRPr>
          </a:p>
          <a:p>
            <a:pPr marL="0" lvl="0" indent="0" algn="just" rtl="0">
              <a:lnSpc>
                <a:spcPct val="100000"/>
              </a:lnSpc>
              <a:spcBef>
                <a:spcPts val="1200"/>
              </a:spcBef>
              <a:spcAft>
                <a:spcPts val="0"/>
              </a:spcAft>
              <a:buNone/>
            </a:pPr>
            <a:endParaRPr sz="1800">
              <a:solidFill>
                <a:schemeClr val="dk1"/>
              </a:solidFill>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Data-Driven Test Automation Framework</a:t>
            </a:r>
            <a:endParaRPr sz="1800">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Module-Based Test Automation Framework</a:t>
            </a:r>
            <a:endParaRPr sz="1800">
              <a:latin typeface="Calibri"/>
              <a:ea typeface="Calibri"/>
              <a:cs typeface="Calibri"/>
              <a:sym typeface="Calibri"/>
            </a:endParaRPr>
          </a:p>
          <a:p>
            <a:pPr marL="457200" marR="0" lvl="0" indent="-342900" algn="just" rtl="0">
              <a:lnSpc>
                <a:spcPct val="100000"/>
              </a:lnSpc>
              <a:spcBef>
                <a:spcPts val="120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Non-Linear Test Automation Framework</a:t>
            </a:r>
            <a:endParaRPr sz="1800" b="1">
              <a:solidFill>
                <a:srgbClr val="FF0000"/>
              </a:solidFill>
              <a:latin typeface="Calibri"/>
              <a:ea typeface="Calibri"/>
              <a:cs typeface="Calibri"/>
              <a:sym typeface="Calibri"/>
            </a:endParaRPr>
          </a:p>
          <a:p>
            <a:pPr marL="457200" marR="0" lvl="0" indent="-342900" algn="just" rtl="0">
              <a:lnSpc>
                <a:spcPct val="100000"/>
              </a:lnSpc>
              <a:spcBef>
                <a:spcPts val="1200"/>
              </a:spcBef>
              <a:spcAft>
                <a:spcPts val="1200"/>
              </a:spcAft>
              <a:buSzPts val="1800"/>
              <a:buFont typeface="Calibri"/>
              <a:buAutoNum type="arabicPeriod"/>
            </a:pPr>
            <a:r>
              <a:rPr lang="en-IN" sz="1800">
                <a:latin typeface="Calibri"/>
                <a:ea typeface="Calibri"/>
                <a:cs typeface="Calibri"/>
                <a:sym typeface="Calibri"/>
              </a:rPr>
              <a:t>Linear Test Automation Framework</a:t>
            </a:r>
            <a:endParaRPr sz="1800">
              <a:solidFill>
                <a:schemeClr val="dk1"/>
              </a:solidFill>
              <a:latin typeface="Calibri"/>
              <a:ea typeface="Calibri"/>
              <a:cs typeface="Calibri"/>
              <a:sym typeface="Calibri"/>
            </a:endParaRPr>
          </a:p>
        </p:txBody>
      </p:sp>
      <p:sp>
        <p:nvSpPr>
          <p:cNvPr id="780" name="Google Shape;780;g90144a8c30_0_2139"/>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16</a:t>
            </a:fld>
            <a:endParaRPr sz="900">
              <a:solidFill>
                <a:srgbClr val="FF0000"/>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g90144a8c30_0_713"/>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17</a:t>
            </a:fld>
            <a:endParaRPr sz="900">
              <a:latin typeface="Proxima Nova"/>
              <a:ea typeface="Proxima Nova"/>
              <a:cs typeface="Proxima Nova"/>
              <a:sym typeface="Proxima Nova"/>
            </a:endParaRPr>
          </a:p>
        </p:txBody>
      </p:sp>
      <p:sp>
        <p:nvSpPr>
          <p:cNvPr id="786" name="Google Shape;786;g90144a8c30_0_713"/>
          <p:cNvSpPr txBox="1"/>
          <p:nvPr/>
        </p:nvSpPr>
        <p:spPr>
          <a:xfrm>
            <a:off x="548200" y="1531049"/>
            <a:ext cx="4432500" cy="208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4400">
                <a:solidFill>
                  <a:schemeClr val="lt1"/>
                </a:solidFill>
                <a:latin typeface="Calibri"/>
                <a:ea typeface="Calibri"/>
                <a:cs typeface="Calibri"/>
                <a:sym typeface="Calibri"/>
              </a:rPr>
              <a:t>Data-Driven Test Automation Framework</a:t>
            </a:r>
            <a:endParaRPr sz="4400" b="0" i="0" u="none" strike="noStrike" cap="none">
              <a:solidFill>
                <a:schemeClr val="lt1"/>
              </a:solidFill>
              <a:latin typeface="Calibri"/>
              <a:ea typeface="Calibri"/>
              <a:cs typeface="Calibri"/>
              <a:sym typeface="Calibri"/>
            </a:endParaRPr>
          </a:p>
        </p:txBody>
      </p:sp>
      <p:sp>
        <p:nvSpPr>
          <p:cNvPr id="787" name="Google Shape;787;g90144a8c30_0_713"/>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IN">
                <a:solidFill>
                  <a:srgbClr val="FFFFFF"/>
                </a:solidFill>
              </a:rPr>
              <a:t>TechM Full-Stack Software Development </a:t>
            </a:r>
            <a:endParaRPr>
              <a:solidFill>
                <a:srgbClr val="FFFFFF"/>
              </a:solidFill>
            </a:endParaRPr>
          </a:p>
        </p:txBody>
      </p:sp>
      <p:pic>
        <p:nvPicPr>
          <p:cNvPr id="788" name="Google Shape;788;g90144a8c30_0_713"/>
          <p:cNvPicPr preferRelativeResize="0"/>
          <p:nvPr/>
        </p:nvPicPr>
        <p:blipFill>
          <a:blip r:embed="rId3">
            <a:alphaModFix/>
          </a:blip>
          <a:stretch>
            <a:fillRect/>
          </a:stretch>
        </p:blipFill>
        <p:spPr>
          <a:xfrm>
            <a:off x="4980700" y="1605150"/>
            <a:ext cx="3858498" cy="193319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g90144a8c30_0_719"/>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18</a:t>
            </a:fld>
            <a:endParaRPr sz="900">
              <a:solidFill>
                <a:srgbClr val="FF0000"/>
              </a:solidFill>
              <a:latin typeface="Proxima Nova"/>
              <a:ea typeface="Proxima Nova"/>
              <a:cs typeface="Proxima Nova"/>
              <a:sym typeface="Proxima Nova"/>
            </a:endParaRPr>
          </a:p>
        </p:txBody>
      </p:sp>
      <p:sp>
        <p:nvSpPr>
          <p:cNvPr id="794" name="Google Shape;794;g90144a8c30_0_719"/>
          <p:cNvSpPr txBox="1"/>
          <p:nvPr/>
        </p:nvSpPr>
        <p:spPr>
          <a:xfrm>
            <a:off x="386002" y="126225"/>
            <a:ext cx="55335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Testing Frameworks</a:t>
            </a:r>
            <a:endParaRPr sz="2340" b="0" i="0" u="none" strike="noStrike" cap="none">
              <a:solidFill>
                <a:schemeClr val="lt1"/>
              </a:solidFill>
              <a:latin typeface="Proxima Nova"/>
              <a:ea typeface="Proxima Nova"/>
              <a:cs typeface="Proxima Nova"/>
              <a:sym typeface="Proxima Nova"/>
            </a:endParaRPr>
          </a:p>
        </p:txBody>
      </p:sp>
      <p:sp>
        <p:nvSpPr>
          <p:cNvPr id="795" name="Google Shape;795;g90144a8c30_0_719"/>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chemeClr val="lt1"/>
              </a:buClr>
              <a:buSzPts val="2340"/>
              <a:buFont typeface="Proxima Nova"/>
              <a:buNone/>
            </a:pPr>
            <a:endParaRPr sz="2340">
              <a:solidFill>
                <a:schemeClr val="lt1"/>
              </a:solidFill>
              <a:latin typeface="Proxima Nova"/>
              <a:ea typeface="Proxima Nova"/>
              <a:cs typeface="Proxima Nova"/>
              <a:sym typeface="Proxima Nova"/>
            </a:endParaRPr>
          </a:p>
          <a:p>
            <a:pPr marL="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     What Is Data-Driven Framework?</a:t>
            </a:r>
            <a:endParaRPr sz="2340">
              <a:solidFill>
                <a:schemeClr val="lt1"/>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800"/>
              <a:buFont typeface="Arial"/>
              <a:buNone/>
            </a:pPr>
            <a:endParaRPr sz="1800">
              <a:solidFill>
                <a:schemeClr val="lt1"/>
              </a:solidFill>
              <a:latin typeface="Calibri"/>
              <a:ea typeface="Calibri"/>
              <a:cs typeface="Calibri"/>
              <a:sym typeface="Calibri"/>
            </a:endParaRPr>
          </a:p>
        </p:txBody>
      </p:sp>
      <p:sp>
        <p:nvSpPr>
          <p:cNvPr id="796" name="Google Shape;796;g90144a8c30_0_719"/>
          <p:cNvSpPr txBox="1"/>
          <p:nvPr/>
        </p:nvSpPr>
        <p:spPr>
          <a:xfrm>
            <a:off x="437950" y="1422750"/>
            <a:ext cx="3417000" cy="3082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br>
              <a:rPr lang="en-IN" sz="1200" b="1">
                <a:solidFill>
                  <a:srgbClr val="333333"/>
                </a:solidFill>
                <a:highlight>
                  <a:srgbClr val="FFFFFF"/>
                </a:highlight>
              </a:rPr>
            </a:br>
            <a:endParaRPr sz="1200" b="1">
              <a:solidFill>
                <a:srgbClr val="333333"/>
              </a:solidFill>
              <a:highlight>
                <a:srgbClr val="FFFFFF"/>
              </a:highlight>
            </a:endParaRPr>
          </a:p>
          <a:p>
            <a:pPr marL="457200" lvl="0" indent="-317500" algn="just" rtl="0">
              <a:lnSpc>
                <a:spcPct val="115000"/>
              </a:lnSpc>
              <a:spcBef>
                <a:spcPts val="0"/>
              </a:spcBef>
              <a:spcAft>
                <a:spcPts val="0"/>
              </a:spcAft>
              <a:buClr>
                <a:srgbClr val="0E101A"/>
              </a:buClr>
              <a:buSzPts val="1400"/>
              <a:buChar char="●"/>
            </a:pPr>
            <a:r>
              <a:rPr lang="en-IN">
                <a:solidFill>
                  <a:srgbClr val="0E101A"/>
                </a:solidFill>
              </a:rPr>
              <a:t>In the data-driven test automation framework, the test data and test script are segregated.</a:t>
            </a:r>
            <a:endParaRPr>
              <a:solidFill>
                <a:srgbClr val="0E101A"/>
              </a:solidFill>
            </a:endParaRPr>
          </a:p>
          <a:p>
            <a:pPr marL="914400" lvl="0" indent="0" algn="just" rtl="0">
              <a:lnSpc>
                <a:spcPct val="115000"/>
              </a:lnSpc>
              <a:spcBef>
                <a:spcPts val="0"/>
              </a:spcBef>
              <a:spcAft>
                <a:spcPts val="0"/>
              </a:spcAft>
              <a:buNone/>
            </a:pPr>
            <a:endParaRPr>
              <a:solidFill>
                <a:srgbClr val="0E101A"/>
              </a:solidFill>
            </a:endParaRPr>
          </a:p>
          <a:p>
            <a:pPr marL="457200" lvl="0" indent="-317500" algn="just" rtl="0">
              <a:lnSpc>
                <a:spcPct val="115000"/>
              </a:lnSpc>
              <a:spcBef>
                <a:spcPts val="0"/>
              </a:spcBef>
              <a:spcAft>
                <a:spcPts val="0"/>
              </a:spcAft>
              <a:buClr>
                <a:srgbClr val="0E101A"/>
              </a:buClr>
              <a:buSzPts val="1400"/>
              <a:buChar char="●"/>
            </a:pPr>
            <a:r>
              <a:rPr lang="en-IN">
                <a:solidFill>
                  <a:srgbClr val="0E101A"/>
                </a:solidFill>
              </a:rPr>
              <a:t>The test data is stored in an external file such as text file, CSV, Excel file and XML file, and is loaded into the test script within a variable.</a:t>
            </a:r>
            <a:endParaRPr>
              <a:solidFill>
                <a:srgbClr val="0E101A"/>
              </a:solidFill>
            </a:endParaRPr>
          </a:p>
          <a:p>
            <a:pPr marL="457200" lvl="0" indent="0" algn="l" rtl="0">
              <a:lnSpc>
                <a:spcPct val="115000"/>
              </a:lnSpc>
              <a:spcBef>
                <a:spcPts val="0"/>
              </a:spcBef>
              <a:spcAft>
                <a:spcPts val="0"/>
              </a:spcAft>
              <a:buNone/>
            </a:pPr>
            <a:endParaRPr sz="1200">
              <a:solidFill>
                <a:srgbClr val="333333"/>
              </a:solidFill>
              <a:highlight>
                <a:srgbClr val="FFFFFF"/>
              </a:highlight>
            </a:endParaRPr>
          </a:p>
          <a:p>
            <a:pPr marL="457200" marR="0" lvl="0" indent="0" algn="ctr" rtl="0">
              <a:lnSpc>
                <a:spcPct val="100000"/>
              </a:lnSpc>
              <a:spcBef>
                <a:spcPts val="0"/>
              </a:spcBef>
              <a:spcAft>
                <a:spcPts val="0"/>
              </a:spcAft>
              <a:buClr>
                <a:srgbClr val="000000"/>
              </a:buClr>
              <a:buSzPts val="1500"/>
              <a:buFont typeface="Arial"/>
              <a:buNone/>
            </a:pPr>
            <a:endParaRPr>
              <a:solidFill>
                <a:schemeClr val="dk1"/>
              </a:solidFill>
            </a:endParaRPr>
          </a:p>
        </p:txBody>
      </p:sp>
      <p:pic>
        <p:nvPicPr>
          <p:cNvPr id="797" name="Google Shape;797;g90144a8c30_0_719"/>
          <p:cNvPicPr preferRelativeResize="0"/>
          <p:nvPr/>
        </p:nvPicPr>
        <p:blipFill>
          <a:blip r:embed="rId3">
            <a:alphaModFix/>
          </a:blip>
          <a:stretch>
            <a:fillRect/>
          </a:stretch>
        </p:blipFill>
        <p:spPr>
          <a:xfrm>
            <a:off x="4007350" y="1533463"/>
            <a:ext cx="4984250" cy="28613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g90144a8c30_0_726"/>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19</a:t>
            </a:fld>
            <a:endParaRPr sz="900">
              <a:solidFill>
                <a:srgbClr val="FF0000"/>
              </a:solidFill>
              <a:latin typeface="Proxima Nova"/>
              <a:ea typeface="Proxima Nova"/>
              <a:cs typeface="Proxima Nova"/>
              <a:sym typeface="Proxima Nova"/>
            </a:endParaRPr>
          </a:p>
        </p:txBody>
      </p:sp>
      <p:sp>
        <p:nvSpPr>
          <p:cNvPr id="803" name="Google Shape;803;g90144a8c30_0_726"/>
          <p:cNvSpPr txBox="1"/>
          <p:nvPr/>
        </p:nvSpPr>
        <p:spPr>
          <a:xfrm>
            <a:off x="386002" y="126225"/>
            <a:ext cx="55335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endParaRPr sz="2340" b="0" i="0" u="none" strike="noStrike" cap="none">
              <a:solidFill>
                <a:schemeClr val="lt1"/>
              </a:solidFill>
              <a:latin typeface="Proxima Nova"/>
              <a:ea typeface="Proxima Nova"/>
              <a:cs typeface="Proxima Nova"/>
              <a:sym typeface="Proxima Nova"/>
            </a:endParaRPr>
          </a:p>
        </p:txBody>
      </p:sp>
      <p:sp>
        <p:nvSpPr>
          <p:cNvPr id="804" name="Google Shape;804;g90144a8c30_0_726"/>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chemeClr val="lt1"/>
              </a:buClr>
              <a:buSzPts val="2340"/>
              <a:buFont typeface="Proxima Nova"/>
              <a:buNone/>
            </a:pPr>
            <a:endParaRPr sz="2340">
              <a:solidFill>
                <a:schemeClr val="lt1"/>
              </a:solidFill>
              <a:latin typeface="Proxima Nova"/>
              <a:ea typeface="Proxima Nova"/>
              <a:cs typeface="Proxima Nova"/>
              <a:sym typeface="Proxima Nova"/>
            </a:endParaRPr>
          </a:p>
          <a:p>
            <a:pPr marL="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      Why Use Data-Driven Frameworks?</a:t>
            </a:r>
            <a:endParaRPr sz="2340">
              <a:solidFill>
                <a:schemeClr val="lt1"/>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800"/>
              <a:buFont typeface="Arial"/>
              <a:buNone/>
            </a:pPr>
            <a:endParaRPr sz="1800">
              <a:solidFill>
                <a:schemeClr val="lt1"/>
              </a:solidFill>
              <a:latin typeface="Calibri"/>
              <a:ea typeface="Calibri"/>
              <a:cs typeface="Calibri"/>
              <a:sym typeface="Calibri"/>
            </a:endParaRPr>
          </a:p>
        </p:txBody>
      </p:sp>
      <p:sp>
        <p:nvSpPr>
          <p:cNvPr id="805" name="Google Shape;805;g90144a8c30_0_726"/>
          <p:cNvSpPr txBox="1"/>
          <p:nvPr/>
        </p:nvSpPr>
        <p:spPr>
          <a:xfrm>
            <a:off x="613450" y="1262700"/>
            <a:ext cx="7844700" cy="2135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br>
              <a:rPr lang="en-IN" sz="1200" b="1">
                <a:solidFill>
                  <a:srgbClr val="333333"/>
                </a:solidFill>
                <a:highlight>
                  <a:srgbClr val="FFFFFF"/>
                </a:highlight>
              </a:rPr>
            </a:br>
            <a:endParaRPr sz="1200" b="1">
              <a:solidFill>
                <a:srgbClr val="333333"/>
              </a:solidFill>
              <a:highlight>
                <a:srgbClr val="FFFFFF"/>
              </a:highlight>
            </a:endParaRPr>
          </a:p>
          <a:p>
            <a:pPr marL="457200" lvl="0" indent="-317500" algn="just" rtl="0">
              <a:lnSpc>
                <a:spcPct val="115000"/>
              </a:lnSpc>
              <a:spcBef>
                <a:spcPts val="0"/>
              </a:spcBef>
              <a:spcAft>
                <a:spcPts val="0"/>
              </a:spcAft>
              <a:buClr>
                <a:srgbClr val="0E101A"/>
              </a:buClr>
              <a:buSzPts val="1400"/>
              <a:buChar char="●"/>
            </a:pPr>
            <a:r>
              <a:rPr lang="en-IN">
                <a:solidFill>
                  <a:srgbClr val="0E101A"/>
                </a:solidFill>
              </a:rPr>
              <a:t>Data-driven testing reduces the cost of adding new tests, thereby providing you with an option to change them as per any change in your business rules. This is achieved by creating parameters for different scenarios with the help of data sets that will repeatedly run in the same code.</a:t>
            </a:r>
            <a:endParaRPr>
              <a:solidFill>
                <a:srgbClr val="0E101A"/>
              </a:solidFill>
            </a:endParaRPr>
          </a:p>
          <a:p>
            <a:pPr marL="0" lvl="0" indent="0" algn="just" rtl="0">
              <a:lnSpc>
                <a:spcPct val="115000"/>
              </a:lnSpc>
              <a:spcBef>
                <a:spcPts val="0"/>
              </a:spcBef>
              <a:spcAft>
                <a:spcPts val="0"/>
              </a:spcAft>
              <a:buNone/>
            </a:pPr>
            <a:endParaRPr>
              <a:solidFill>
                <a:srgbClr val="0E101A"/>
              </a:solidFill>
            </a:endParaRPr>
          </a:p>
          <a:p>
            <a:pPr marL="457200" lvl="0" indent="-317500" algn="just" rtl="0">
              <a:lnSpc>
                <a:spcPct val="115000"/>
              </a:lnSpc>
              <a:spcBef>
                <a:spcPts val="0"/>
              </a:spcBef>
              <a:spcAft>
                <a:spcPts val="0"/>
              </a:spcAft>
              <a:buClr>
                <a:srgbClr val="0E101A"/>
              </a:buClr>
              <a:buSzPts val="1400"/>
              <a:buChar char="●"/>
            </a:pPr>
            <a:r>
              <a:rPr lang="en-IN">
                <a:solidFill>
                  <a:srgbClr val="0E101A"/>
                </a:solidFill>
              </a:rPr>
              <a:t>Data-driven testing helps you to identify which data is the most important for testing. It makes it easy for you to remember how something works whenever developers need to change </a:t>
            </a:r>
            <a:r>
              <a:rPr lang="en-IN">
                <a:solidFill>
                  <a:srgbClr val="0E101A"/>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anything</a:t>
            </a:r>
            <a:r>
              <a:rPr lang="en-IN">
                <a:solidFill>
                  <a:srgbClr val="0E101A"/>
                </a:solidFill>
              </a:rPr>
              <a:t>.</a:t>
            </a:r>
            <a:endParaRPr>
              <a:solidFill>
                <a:srgbClr val="0E101A"/>
              </a:solidFill>
            </a:endParaRPr>
          </a:p>
          <a:p>
            <a:pPr marL="457200" lvl="0" indent="0" algn="l" rtl="0">
              <a:lnSpc>
                <a:spcPct val="115000"/>
              </a:lnSpc>
              <a:spcBef>
                <a:spcPts val="0"/>
              </a:spcBef>
              <a:spcAft>
                <a:spcPts val="0"/>
              </a:spcAft>
              <a:buNone/>
            </a:pPr>
            <a:endParaRPr sz="1200">
              <a:solidFill>
                <a:srgbClr val="333333"/>
              </a:solidFill>
              <a:highlight>
                <a:srgbClr val="FFFFFF"/>
              </a:highlight>
            </a:endParaRPr>
          </a:p>
          <a:p>
            <a:pPr marL="457200" marR="0" lvl="0" indent="0" algn="ctr" rtl="0">
              <a:lnSpc>
                <a:spcPct val="100000"/>
              </a:lnSpc>
              <a:spcBef>
                <a:spcPts val="0"/>
              </a:spcBef>
              <a:spcAft>
                <a:spcPts val="0"/>
              </a:spcAft>
              <a:buClr>
                <a:srgbClr val="000000"/>
              </a:buClr>
              <a:buSzPts val="1500"/>
              <a:buFont typeface="Arial"/>
              <a:buNone/>
            </a:pPr>
            <a:endParaRPr>
              <a:solidFill>
                <a:schemeClr val="dk1"/>
              </a:solidFill>
            </a:endParaRPr>
          </a:p>
        </p:txBody>
      </p:sp>
      <p:sp>
        <p:nvSpPr>
          <p:cNvPr id="806" name="Google Shape;806;g90144a8c30_0_726"/>
          <p:cNvSpPr txBox="1"/>
          <p:nvPr/>
        </p:nvSpPr>
        <p:spPr>
          <a:xfrm>
            <a:off x="386002" y="126225"/>
            <a:ext cx="55335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Testing Frameworks</a:t>
            </a:r>
            <a:endParaRPr sz="234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Google Shape;623;p2"/>
          <p:cNvPicPr preferRelativeResize="0">
            <a:picLocks noGrp="1"/>
          </p:cNvPicPr>
          <p:nvPr>
            <p:ph type="pic" idx="2"/>
          </p:nvPr>
        </p:nvPicPr>
        <p:blipFill rotWithShape="1">
          <a:blip r:embed="rId3">
            <a:alphaModFix/>
          </a:blip>
          <a:srcRect t="7698" b="7694"/>
          <a:stretch/>
        </p:blipFill>
        <p:spPr>
          <a:xfrm>
            <a:off x="0" y="0"/>
            <a:ext cx="9144000" cy="5143500"/>
          </a:xfrm>
          <a:prstGeom prst="rect">
            <a:avLst/>
          </a:prstGeom>
          <a:noFill/>
          <a:ln>
            <a:noFill/>
          </a:ln>
        </p:spPr>
      </p:pic>
      <p:pic>
        <p:nvPicPr>
          <p:cNvPr id="625" name="Google Shape;625;p2"/>
          <p:cNvPicPr preferRelativeResize="0"/>
          <p:nvPr/>
        </p:nvPicPr>
        <p:blipFill rotWithShape="1">
          <a:blip r:embed="rId4">
            <a:alphaModFix/>
          </a:blip>
          <a:srcRect/>
          <a:stretch/>
        </p:blipFill>
        <p:spPr>
          <a:xfrm>
            <a:off x="635172" y="0"/>
            <a:ext cx="3259769" cy="4041775"/>
          </a:xfrm>
          <a:prstGeom prst="rect">
            <a:avLst/>
          </a:prstGeom>
          <a:noFill/>
          <a:ln>
            <a:noFill/>
          </a:ln>
        </p:spPr>
      </p:pic>
      <p:sp>
        <p:nvSpPr>
          <p:cNvPr id="626" name="Google Shape;626;p2"/>
          <p:cNvSpPr txBox="1"/>
          <p:nvPr/>
        </p:nvSpPr>
        <p:spPr>
          <a:xfrm>
            <a:off x="696600" y="616850"/>
            <a:ext cx="3198300" cy="1598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n-IN" sz="1800" b="1" i="0" u="none" strike="noStrike" cap="none" dirty="0">
                <a:solidFill>
                  <a:srgbClr val="FFFFFF"/>
                </a:solidFill>
                <a:latin typeface="Proxima Nova"/>
                <a:ea typeface="Proxima Nova"/>
                <a:cs typeface="Proxima Nova"/>
                <a:sym typeface="Proxima Nova"/>
              </a:rPr>
              <a:t>Course:</a:t>
            </a:r>
            <a:r>
              <a:rPr lang="en-IN" sz="1800" b="0" i="0" u="none" strike="noStrike" cap="none" dirty="0">
                <a:solidFill>
                  <a:schemeClr val="lt1"/>
                </a:solidFill>
                <a:latin typeface="Proxima Nova"/>
                <a:ea typeface="Proxima Nova"/>
                <a:cs typeface="Proxima Nova"/>
                <a:sym typeface="Proxima Nova"/>
              </a:rPr>
              <a:t> Software Testing</a:t>
            </a:r>
            <a:endParaRPr sz="1800" b="0" i="0" u="none" strike="noStrike" cap="none" dirty="0">
              <a:solidFill>
                <a:schemeClr val="lt1"/>
              </a:solidFill>
              <a:latin typeface="Proxima Nova"/>
              <a:ea typeface="Proxima Nova"/>
              <a:cs typeface="Proxima Nova"/>
              <a:sym typeface="Proxima Nova"/>
            </a:endParaRPr>
          </a:p>
          <a:p>
            <a:pPr marL="0" marR="0" lvl="0" indent="0" algn="l" rtl="0">
              <a:lnSpc>
                <a:spcPct val="90000"/>
              </a:lnSpc>
              <a:spcBef>
                <a:spcPts val="0"/>
              </a:spcBef>
              <a:spcAft>
                <a:spcPts val="0"/>
              </a:spcAft>
              <a:buClr>
                <a:srgbClr val="000000"/>
              </a:buClr>
              <a:buSzPts val="1800"/>
              <a:buFont typeface="Arial"/>
              <a:buNone/>
            </a:pPr>
            <a:endParaRPr sz="1800" b="0" i="0" u="none" strike="noStrike" cap="none" dirty="0">
              <a:solidFill>
                <a:schemeClr val="lt1"/>
              </a:solidFill>
              <a:latin typeface="Proxima Nova"/>
              <a:ea typeface="Proxima Nova"/>
              <a:cs typeface="Proxima Nova"/>
              <a:sym typeface="Proxima Nova"/>
            </a:endParaRPr>
          </a:p>
          <a:p>
            <a:pPr marL="0" marR="0" lvl="0" indent="0" algn="l" rtl="0">
              <a:lnSpc>
                <a:spcPct val="90000"/>
              </a:lnSpc>
              <a:spcBef>
                <a:spcPts val="0"/>
              </a:spcBef>
              <a:spcAft>
                <a:spcPts val="0"/>
              </a:spcAft>
              <a:buClr>
                <a:srgbClr val="000000"/>
              </a:buClr>
              <a:buSzPts val="1800"/>
              <a:buFont typeface="Arial"/>
              <a:buNone/>
            </a:pPr>
            <a:r>
              <a:rPr lang="en-IN" sz="1800" b="1" i="0" u="none" strike="noStrike" cap="none" dirty="0">
                <a:solidFill>
                  <a:srgbClr val="FFFFFF"/>
                </a:solidFill>
                <a:latin typeface="Proxima Nova"/>
                <a:ea typeface="Proxima Nova"/>
                <a:cs typeface="Proxima Nova"/>
                <a:sym typeface="Proxima Nova"/>
              </a:rPr>
              <a:t>Lecture On:</a:t>
            </a:r>
            <a:r>
              <a:rPr lang="en-IN" sz="1800" b="0" i="0" u="none" strike="noStrike" cap="none" dirty="0">
                <a:solidFill>
                  <a:srgbClr val="FFFFFF"/>
                </a:solidFill>
                <a:latin typeface="Proxima Nova"/>
                <a:ea typeface="Proxima Nova"/>
                <a:cs typeface="Proxima Nova"/>
                <a:sym typeface="Proxima Nova"/>
              </a:rPr>
              <a:t> </a:t>
            </a:r>
            <a:r>
              <a:rPr lang="en-IN" sz="1800" dirty="0">
                <a:solidFill>
                  <a:schemeClr val="lt1"/>
                </a:solidFill>
                <a:latin typeface="Proxima Nova"/>
                <a:ea typeface="Proxima Nova"/>
                <a:cs typeface="Proxima Nova"/>
                <a:sym typeface="Proxima Nova"/>
              </a:rPr>
              <a:t>Testing Frameworks and Introduction to Back-End Automation</a:t>
            </a:r>
            <a:endParaRPr sz="1800" b="0" i="0" u="none" strike="noStrike" cap="none" dirty="0">
              <a:solidFill>
                <a:schemeClr val="lt1"/>
              </a:solidFill>
              <a:latin typeface="Proxima Nova"/>
              <a:ea typeface="Proxima Nova"/>
              <a:cs typeface="Proxima Nova"/>
              <a:sym typeface="Proxima Nova"/>
            </a:endParaRPr>
          </a:p>
          <a:p>
            <a:pPr marL="0" marR="0" lvl="0" indent="0" algn="l" rtl="0">
              <a:lnSpc>
                <a:spcPct val="90000"/>
              </a:lnSpc>
              <a:spcBef>
                <a:spcPts val="0"/>
              </a:spcBef>
              <a:spcAft>
                <a:spcPts val="0"/>
              </a:spcAft>
              <a:buClr>
                <a:srgbClr val="000000"/>
              </a:buClr>
              <a:buSzPts val="1800"/>
              <a:buFont typeface="Arial"/>
              <a:buNone/>
            </a:pPr>
            <a:endParaRPr sz="1800" b="0" i="0" u="none" strike="noStrike" cap="none" dirty="0">
              <a:solidFill>
                <a:schemeClr val="lt1"/>
              </a:solidFill>
              <a:latin typeface="Proxima Nova"/>
              <a:ea typeface="Proxima Nova"/>
              <a:cs typeface="Proxima Nova"/>
              <a:sym typeface="Proxima Nova"/>
            </a:endParaRPr>
          </a:p>
          <a:p>
            <a:pPr lvl="0">
              <a:lnSpc>
                <a:spcPct val="90000"/>
              </a:lnSpc>
              <a:buSzPts val="1800"/>
            </a:pPr>
            <a:r>
              <a:rPr lang="en-IN" sz="1800" b="1" i="0" u="none" strike="noStrike" cap="none" dirty="0">
                <a:solidFill>
                  <a:srgbClr val="FFFFFF"/>
                </a:solidFill>
                <a:latin typeface="Proxima Nova"/>
                <a:ea typeface="Proxima Nova"/>
                <a:cs typeface="Proxima Nova"/>
                <a:sym typeface="Proxima Nova"/>
              </a:rPr>
              <a:t>Instructor:</a:t>
            </a:r>
            <a:r>
              <a:rPr lang="en-IN" sz="1800" b="0" i="0" u="none" strike="noStrike" cap="none" dirty="0">
                <a:solidFill>
                  <a:schemeClr val="lt1"/>
                </a:solidFill>
                <a:latin typeface="Proxima Nova"/>
                <a:ea typeface="Proxima Nova"/>
                <a:cs typeface="Proxima Nova"/>
                <a:sym typeface="Proxima Nova"/>
              </a:rPr>
              <a:t> </a:t>
            </a:r>
            <a:r>
              <a:rPr lang="en-IN" sz="1800" b="1" dirty="0">
                <a:solidFill>
                  <a:schemeClr val="lt1"/>
                </a:solidFill>
                <a:latin typeface="Proxima Nova"/>
                <a:ea typeface="Proxima Nova"/>
                <a:cs typeface="Proxima Nova"/>
                <a:sym typeface="Proxima Nova"/>
              </a:rPr>
              <a:t>Bibek</a:t>
            </a:r>
            <a:r>
              <a:rPr lang="en-IN" sz="1800" dirty="0">
                <a:solidFill>
                  <a:schemeClr val="lt1"/>
                </a:solidFill>
                <a:latin typeface="Proxima Nova"/>
                <a:ea typeface="Proxima Nova"/>
                <a:cs typeface="Proxima Nova"/>
                <a:sym typeface="Proxima Nova"/>
              </a:rPr>
              <a:t> </a:t>
            </a:r>
            <a:r>
              <a:rPr lang="en-IN" sz="1800" b="1" dirty="0">
                <a:solidFill>
                  <a:schemeClr val="lt1"/>
                </a:solidFill>
                <a:latin typeface="Proxima Nova"/>
                <a:ea typeface="Proxima Nova"/>
                <a:cs typeface="Proxima Nova"/>
                <a:sym typeface="Proxima Nova"/>
              </a:rPr>
              <a:t>Prasad</a:t>
            </a:r>
            <a:endParaRPr sz="1800" b="1" i="0" u="none" strike="noStrike" cap="none" dirty="0">
              <a:solidFill>
                <a:schemeClr val="lt1"/>
              </a:solidFill>
              <a:latin typeface="Proxima Nova"/>
              <a:ea typeface="Proxima Nova"/>
              <a:cs typeface="Proxima Nova"/>
              <a:sym typeface="Proxima Nova"/>
            </a:endParaRPr>
          </a:p>
        </p:txBody>
      </p:sp>
      <p:pic>
        <p:nvPicPr>
          <p:cNvPr id="627" name="Google Shape;627;p2"/>
          <p:cNvPicPr preferRelativeResize="0"/>
          <p:nvPr/>
        </p:nvPicPr>
        <p:blipFill rotWithShape="1">
          <a:blip r:embed="rId5">
            <a:alphaModFix/>
          </a:blip>
          <a:srcRect/>
          <a:stretch/>
        </p:blipFill>
        <p:spPr>
          <a:xfrm>
            <a:off x="7929288" y="210064"/>
            <a:ext cx="813630" cy="217218"/>
          </a:xfrm>
          <a:prstGeom prst="rect">
            <a:avLst/>
          </a:prstGeom>
          <a:noFill/>
          <a:ln>
            <a:noFill/>
          </a:ln>
        </p:spPr>
      </p:pic>
      <p:pic>
        <p:nvPicPr>
          <p:cNvPr id="8" name="Picture 7" descr="A person looking at the camera&#10;&#10;Description automatically generated">
            <a:extLst>
              <a:ext uri="{FF2B5EF4-FFF2-40B4-BE49-F238E27FC236}">
                <a16:creationId xmlns:a16="http://schemas.microsoft.com/office/drawing/2014/main" id="{BE5F992F-85B6-6A42-8166-37C39090D701}"/>
              </a:ext>
            </a:extLst>
          </p:cNvPr>
          <p:cNvPicPr>
            <a:picLocks noChangeAspect="1"/>
          </p:cNvPicPr>
          <p:nvPr/>
        </p:nvPicPr>
        <p:blipFill>
          <a:blip r:embed="rId6"/>
          <a:stretch>
            <a:fillRect/>
          </a:stretch>
        </p:blipFill>
        <p:spPr>
          <a:xfrm>
            <a:off x="6883400" y="3119460"/>
            <a:ext cx="2159000" cy="1435100"/>
          </a:xfrm>
          <a:prstGeom prst="rect">
            <a:avLst/>
          </a:prstGeom>
        </p:spPr>
      </p:pic>
      <p:pic>
        <p:nvPicPr>
          <p:cNvPr id="9" name="Picture 8" descr="A drawing of a face&#10;&#10;Description automatically generated">
            <a:extLst>
              <a:ext uri="{FF2B5EF4-FFF2-40B4-BE49-F238E27FC236}">
                <a16:creationId xmlns:a16="http://schemas.microsoft.com/office/drawing/2014/main" id="{144A6D91-64CE-A740-8493-441FDA1BE82F}"/>
              </a:ext>
            </a:extLst>
          </p:cNvPr>
          <p:cNvPicPr>
            <a:picLocks noChangeAspect="1"/>
          </p:cNvPicPr>
          <p:nvPr/>
        </p:nvPicPr>
        <p:blipFill>
          <a:blip r:embed="rId7"/>
          <a:stretch>
            <a:fillRect/>
          </a:stretch>
        </p:blipFill>
        <p:spPr>
          <a:xfrm>
            <a:off x="7651493" y="4754007"/>
            <a:ext cx="1369220" cy="27384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g90144a8c30_0_740"/>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20</a:t>
            </a:fld>
            <a:endParaRPr sz="900">
              <a:solidFill>
                <a:srgbClr val="FF0000"/>
              </a:solidFill>
              <a:latin typeface="Proxima Nova"/>
              <a:ea typeface="Proxima Nova"/>
              <a:cs typeface="Proxima Nova"/>
              <a:sym typeface="Proxima Nova"/>
            </a:endParaRPr>
          </a:p>
        </p:txBody>
      </p:sp>
      <p:sp>
        <p:nvSpPr>
          <p:cNvPr id="812" name="Google Shape;812;g90144a8c30_0_740"/>
          <p:cNvSpPr txBox="1"/>
          <p:nvPr/>
        </p:nvSpPr>
        <p:spPr>
          <a:xfrm>
            <a:off x="207819" y="143191"/>
            <a:ext cx="4292700" cy="402900"/>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Data-Driven Frameworks</a:t>
            </a:r>
            <a:endParaRPr sz="2340">
              <a:solidFill>
                <a:schemeClr val="lt1"/>
              </a:solidFill>
              <a:latin typeface="Proxima Nova"/>
              <a:ea typeface="Proxima Nova"/>
              <a:cs typeface="Proxima Nova"/>
              <a:sym typeface="Proxima Nova"/>
            </a:endParaRPr>
          </a:p>
        </p:txBody>
      </p:sp>
      <p:sp>
        <p:nvSpPr>
          <p:cNvPr id="813" name="Google Shape;813;g90144a8c30_0_740"/>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14" name="Google Shape;814;g90144a8c30_0_740"/>
          <p:cNvPicPr preferRelativeResize="0"/>
          <p:nvPr/>
        </p:nvPicPr>
        <p:blipFill>
          <a:blip r:embed="rId3">
            <a:alphaModFix/>
          </a:blip>
          <a:stretch>
            <a:fillRect/>
          </a:stretch>
        </p:blipFill>
        <p:spPr>
          <a:xfrm>
            <a:off x="1581975" y="981500"/>
            <a:ext cx="5299201" cy="41619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g90144a8c30_0_851"/>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820" name="Google Shape;820;g90144a8c30_0_851"/>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821" name="Google Shape;821;g90144a8c30_0_851"/>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21</a:t>
            </a:fld>
            <a:endParaRPr/>
          </a:p>
        </p:txBody>
      </p:sp>
      <p:sp>
        <p:nvSpPr>
          <p:cNvPr id="822" name="Google Shape;822;g90144a8c30_0_851"/>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823" name="Google Shape;823;g90144a8c30_0_851"/>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21</a:t>
            </a:fld>
            <a:endParaRPr sz="900">
              <a:solidFill>
                <a:srgbClr val="898989"/>
              </a:solidFill>
              <a:latin typeface="Proxima Nova"/>
              <a:ea typeface="Proxima Nova"/>
              <a:cs typeface="Proxima Nova"/>
              <a:sym typeface="Proxima Nova"/>
            </a:endParaRPr>
          </a:p>
        </p:txBody>
      </p:sp>
      <p:sp>
        <p:nvSpPr>
          <p:cNvPr id="824" name="Google Shape;824;g90144a8c30_0_851"/>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825" name="Google Shape;825;g90144a8c30_0_851"/>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826" name="Google Shape;826;g90144a8c30_0_851"/>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827" name="Google Shape;827;g90144a8c30_0_851"/>
          <p:cNvSpPr txBox="1"/>
          <p:nvPr/>
        </p:nvSpPr>
        <p:spPr>
          <a:xfrm>
            <a:off x="642175" y="62235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3 (15 Sec)</a:t>
            </a:r>
            <a:endParaRPr sz="3600" b="0" i="0" u="none" strike="noStrike" cap="none">
              <a:solidFill>
                <a:srgbClr val="F5333F"/>
              </a:solidFill>
              <a:latin typeface="Proxima Nova"/>
              <a:ea typeface="Proxima Nova"/>
              <a:cs typeface="Proxima Nova"/>
              <a:sym typeface="Proxima Nova"/>
            </a:endParaRPr>
          </a:p>
        </p:txBody>
      </p:sp>
      <p:pic>
        <p:nvPicPr>
          <p:cNvPr id="828" name="Google Shape;828;g90144a8c30_0_851"/>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829" name="Google Shape;829;g90144a8c30_0_851"/>
          <p:cNvSpPr txBox="1"/>
          <p:nvPr/>
        </p:nvSpPr>
        <p:spPr>
          <a:xfrm>
            <a:off x="630050" y="1399276"/>
            <a:ext cx="7927200" cy="34950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1200"/>
              </a:spcBef>
              <a:spcAft>
                <a:spcPts val="0"/>
              </a:spcAft>
              <a:buNone/>
            </a:pPr>
            <a:r>
              <a:rPr lang="en-IN" sz="1800">
                <a:solidFill>
                  <a:schemeClr val="dk1"/>
                </a:solidFill>
                <a:latin typeface="Calibri"/>
                <a:ea typeface="Calibri"/>
                <a:cs typeface="Calibri"/>
                <a:sym typeface="Calibri"/>
              </a:rPr>
              <a:t>What, according to you, is an advantage of data-driven test automation framework? (Note: Multiple options may be correct.)</a:t>
            </a:r>
            <a:endParaRPr sz="1800">
              <a:solidFill>
                <a:schemeClr val="dk1"/>
              </a:solidFill>
              <a:latin typeface="Calibri"/>
              <a:ea typeface="Calibri"/>
              <a:cs typeface="Calibri"/>
              <a:sym typeface="Calibri"/>
            </a:endParaRPr>
          </a:p>
          <a:p>
            <a:pPr marL="0" lvl="0" indent="0" algn="just" rtl="0">
              <a:lnSpc>
                <a:spcPct val="100000"/>
              </a:lnSpc>
              <a:spcBef>
                <a:spcPts val="1200"/>
              </a:spcBef>
              <a:spcAft>
                <a:spcPts val="0"/>
              </a:spcAft>
              <a:buNone/>
            </a:pPr>
            <a:endParaRPr sz="1800">
              <a:solidFill>
                <a:schemeClr val="dk1"/>
              </a:solidFill>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Same test scripts can be executed for different test data sets, thus covering all the test scenarios.</a:t>
            </a:r>
            <a:endParaRPr sz="1800">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Changes in the test scripts will not impact the test data sets.</a:t>
            </a:r>
            <a:endParaRPr sz="1800">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It is time-efficient and maintainable.</a:t>
            </a:r>
            <a:endParaRPr sz="1800">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Setting up proper data-driven </a:t>
            </a:r>
            <a:r>
              <a:rPr lang="en-IN"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test</a:t>
            </a:r>
            <a:r>
              <a:rPr lang="en-IN" sz="1800">
                <a:latin typeface="Calibri"/>
                <a:ea typeface="Calibri"/>
                <a:cs typeface="Calibri"/>
                <a:sym typeface="Calibri"/>
              </a:rPr>
              <a:t>ing requires proficiency in multiple programming languages, and is time- and effort-consuming.</a:t>
            </a:r>
            <a:endParaRPr sz="1800">
              <a:solidFill>
                <a:schemeClr val="dk1"/>
              </a:solidFill>
              <a:latin typeface="Calibri"/>
              <a:ea typeface="Calibri"/>
              <a:cs typeface="Calibri"/>
              <a:sym typeface="Calibri"/>
            </a:endParaRPr>
          </a:p>
          <a:p>
            <a:pPr marL="0" lvl="0" indent="0" algn="just" rtl="0">
              <a:lnSpc>
                <a:spcPct val="100000"/>
              </a:lnSpc>
              <a:spcBef>
                <a:spcPts val="1200"/>
              </a:spcBef>
              <a:spcAft>
                <a:spcPts val="0"/>
              </a:spcAft>
              <a:buNone/>
            </a:pPr>
            <a:endParaRPr sz="1800">
              <a:solidFill>
                <a:schemeClr val="dk1"/>
              </a:solidFill>
              <a:latin typeface="Calibri"/>
              <a:ea typeface="Calibri"/>
              <a:cs typeface="Calibri"/>
              <a:sym typeface="Calibri"/>
            </a:endParaRPr>
          </a:p>
          <a:p>
            <a:pPr marL="0" lvl="0" indent="0" algn="just" rtl="0">
              <a:lnSpc>
                <a:spcPct val="100000"/>
              </a:lnSpc>
              <a:spcBef>
                <a:spcPts val="1200"/>
              </a:spcBef>
              <a:spcAft>
                <a:spcPts val="1200"/>
              </a:spcAft>
              <a:buNone/>
            </a:pPr>
            <a:endParaRPr sz="1800">
              <a:solidFill>
                <a:schemeClr val="dk1"/>
              </a:solidFill>
              <a:latin typeface="Calibri"/>
              <a:ea typeface="Calibri"/>
              <a:cs typeface="Calibri"/>
              <a:sym typeface="Calibri"/>
            </a:endParaRPr>
          </a:p>
        </p:txBody>
      </p:sp>
      <p:sp>
        <p:nvSpPr>
          <p:cNvPr id="830" name="Google Shape;830;g90144a8c30_0_851"/>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21</a:t>
            </a:fld>
            <a:endParaRPr sz="900">
              <a:solidFill>
                <a:srgbClr val="FF0000"/>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g90144a8c30_0_2174"/>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836" name="Google Shape;836;g90144a8c30_0_2174"/>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837" name="Google Shape;837;g90144a8c30_0_2174"/>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22</a:t>
            </a:fld>
            <a:endParaRPr/>
          </a:p>
        </p:txBody>
      </p:sp>
      <p:sp>
        <p:nvSpPr>
          <p:cNvPr id="838" name="Google Shape;838;g90144a8c30_0_2174"/>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839" name="Google Shape;839;g90144a8c30_0_2174"/>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22</a:t>
            </a:fld>
            <a:endParaRPr sz="900">
              <a:solidFill>
                <a:srgbClr val="898989"/>
              </a:solidFill>
              <a:latin typeface="Proxima Nova"/>
              <a:ea typeface="Proxima Nova"/>
              <a:cs typeface="Proxima Nova"/>
              <a:sym typeface="Proxima Nova"/>
            </a:endParaRPr>
          </a:p>
        </p:txBody>
      </p:sp>
      <p:sp>
        <p:nvSpPr>
          <p:cNvPr id="840" name="Google Shape;840;g90144a8c30_0_2174"/>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841" name="Google Shape;841;g90144a8c30_0_2174"/>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842" name="Google Shape;842;g90144a8c30_0_2174"/>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843" name="Google Shape;843;g90144a8c30_0_2174"/>
          <p:cNvSpPr txBox="1"/>
          <p:nvPr/>
        </p:nvSpPr>
        <p:spPr>
          <a:xfrm>
            <a:off x="642175" y="62235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3 (Answer)</a:t>
            </a:r>
            <a:endParaRPr sz="3600" b="0" i="0" u="none" strike="noStrike" cap="none">
              <a:solidFill>
                <a:srgbClr val="F5333F"/>
              </a:solidFill>
              <a:latin typeface="Proxima Nova"/>
              <a:ea typeface="Proxima Nova"/>
              <a:cs typeface="Proxima Nova"/>
              <a:sym typeface="Proxima Nova"/>
            </a:endParaRPr>
          </a:p>
        </p:txBody>
      </p:sp>
      <p:pic>
        <p:nvPicPr>
          <p:cNvPr id="844" name="Google Shape;844;g90144a8c30_0_2174"/>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845" name="Google Shape;845;g90144a8c30_0_2174"/>
          <p:cNvSpPr txBox="1"/>
          <p:nvPr/>
        </p:nvSpPr>
        <p:spPr>
          <a:xfrm>
            <a:off x="630050" y="1399276"/>
            <a:ext cx="7927200" cy="34950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1200"/>
              </a:spcBef>
              <a:spcAft>
                <a:spcPts val="0"/>
              </a:spcAft>
              <a:buNone/>
            </a:pPr>
            <a:r>
              <a:rPr lang="en-IN" sz="1800">
                <a:solidFill>
                  <a:schemeClr val="dk1"/>
                </a:solidFill>
                <a:latin typeface="Calibri"/>
                <a:ea typeface="Calibri"/>
                <a:cs typeface="Calibri"/>
                <a:sym typeface="Calibri"/>
              </a:rPr>
              <a:t>What, according to you, is an advantage of data-driven test automation framework? (Note: Multiple options may be correct.)</a:t>
            </a:r>
            <a:endParaRPr sz="1800">
              <a:solidFill>
                <a:schemeClr val="dk1"/>
              </a:solidFill>
              <a:latin typeface="Calibri"/>
              <a:ea typeface="Calibri"/>
              <a:cs typeface="Calibri"/>
              <a:sym typeface="Calibri"/>
            </a:endParaRPr>
          </a:p>
          <a:p>
            <a:pPr marL="0" lvl="0" indent="0" algn="just" rtl="0">
              <a:lnSpc>
                <a:spcPct val="100000"/>
              </a:lnSpc>
              <a:spcBef>
                <a:spcPts val="1200"/>
              </a:spcBef>
              <a:spcAft>
                <a:spcPts val="0"/>
              </a:spcAft>
              <a:buNone/>
            </a:pPr>
            <a:endParaRPr sz="1800">
              <a:solidFill>
                <a:schemeClr val="dk1"/>
              </a:solidFill>
              <a:latin typeface="Calibri"/>
              <a:ea typeface="Calibri"/>
              <a:cs typeface="Calibri"/>
              <a:sym typeface="Calibri"/>
            </a:endParaRPr>
          </a:p>
          <a:p>
            <a:pPr marL="457200" marR="0" lvl="0" indent="-342900" algn="just" rtl="0">
              <a:lnSpc>
                <a:spcPct val="100000"/>
              </a:lnSpc>
              <a:spcBef>
                <a:spcPts val="120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Same test scripts can be executed for different test data sets, thus covering all the test scenarios.</a:t>
            </a:r>
            <a:endParaRPr sz="1800" b="1">
              <a:solidFill>
                <a:srgbClr val="FF0000"/>
              </a:solidFill>
              <a:latin typeface="Calibri"/>
              <a:ea typeface="Calibri"/>
              <a:cs typeface="Calibri"/>
              <a:sym typeface="Calibri"/>
            </a:endParaRPr>
          </a:p>
          <a:p>
            <a:pPr marL="457200" marR="0" lvl="0" indent="-342900" algn="just" rtl="0">
              <a:lnSpc>
                <a:spcPct val="100000"/>
              </a:lnSpc>
              <a:spcBef>
                <a:spcPts val="120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Changes in the test scripts will not impact the test data sets.</a:t>
            </a:r>
            <a:endParaRPr sz="1800" b="1">
              <a:solidFill>
                <a:srgbClr val="FF0000"/>
              </a:solidFill>
              <a:latin typeface="Calibri"/>
              <a:ea typeface="Calibri"/>
              <a:cs typeface="Calibri"/>
              <a:sym typeface="Calibri"/>
            </a:endParaRPr>
          </a:p>
          <a:p>
            <a:pPr marL="457200" marR="0" lvl="0" indent="-342900" algn="just" rtl="0">
              <a:lnSpc>
                <a:spcPct val="100000"/>
              </a:lnSpc>
              <a:spcBef>
                <a:spcPts val="120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It is time efficient and maintainable.</a:t>
            </a:r>
            <a:endParaRPr sz="1800" b="1">
              <a:solidFill>
                <a:srgbClr val="FF0000"/>
              </a:solidFill>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Setting up proper data-driven </a:t>
            </a:r>
            <a:r>
              <a:rPr lang="en-IN"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test</a:t>
            </a:r>
            <a:r>
              <a:rPr lang="en-IN" sz="1800">
                <a:latin typeface="Calibri"/>
                <a:ea typeface="Calibri"/>
                <a:cs typeface="Calibri"/>
                <a:sym typeface="Calibri"/>
              </a:rPr>
              <a:t>ing requires proficiency in multiple programming languages, and is time- and effort-consuming.</a:t>
            </a:r>
            <a:endParaRPr sz="1800">
              <a:solidFill>
                <a:schemeClr val="dk1"/>
              </a:solidFill>
              <a:latin typeface="Calibri"/>
              <a:ea typeface="Calibri"/>
              <a:cs typeface="Calibri"/>
              <a:sym typeface="Calibri"/>
            </a:endParaRPr>
          </a:p>
          <a:p>
            <a:pPr marL="0" lvl="0" indent="0" algn="just" rtl="0">
              <a:lnSpc>
                <a:spcPct val="100000"/>
              </a:lnSpc>
              <a:spcBef>
                <a:spcPts val="1200"/>
              </a:spcBef>
              <a:spcAft>
                <a:spcPts val="0"/>
              </a:spcAft>
              <a:buNone/>
            </a:pPr>
            <a:endParaRPr sz="1800">
              <a:solidFill>
                <a:schemeClr val="dk1"/>
              </a:solidFill>
              <a:latin typeface="Calibri"/>
              <a:ea typeface="Calibri"/>
              <a:cs typeface="Calibri"/>
              <a:sym typeface="Calibri"/>
            </a:endParaRPr>
          </a:p>
          <a:p>
            <a:pPr marL="0" lvl="0" indent="0" algn="just" rtl="0">
              <a:lnSpc>
                <a:spcPct val="100000"/>
              </a:lnSpc>
              <a:spcBef>
                <a:spcPts val="1200"/>
              </a:spcBef>
              <a:spcAft>
                <a:spcPts val="1200"/>
              </a:spcAft>
              <a:buNone/>
            </a:pPr>
            <a:endParaRPr sz="1800">
              <a:solidFill>
                <a:schemeClr val="dk1"/>
              </a:solidFill>
              <a:latin typeface="Calibri"/>
              <a:ea typeface="Calibri"/>
              <a:cs typeface="Calibri"/>
              <a:sym typeface="Calibri"/>
            </a:endParaRPr>
          </a:p>
        </p:txBody>
      </p:sp>
      <p:sp>
        <p:nvSpPr>
          <p:cNvPr id="846" name="Google Shape;846;g90144a8c30_0_2174"/>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22</a:t>
            </a:fld>
            <a:endParaRPr sz="900">
              <a:solidFill>
                <a:srgbClr val="FF0000"/>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g90144a8c30_0_754"/>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23</a:t>
            </a:fld>
            <a:endParaRPr sz="900">
              <a:latin typeface="Proxima Nova"/>
              <a:ea typeface="Proxima Nova"/>
              <a:cs typeface="Proxima Nova"/>
              <a:sym typeface="Proxima Nova"/>
            </a:endParaRPr>
          </a:p>
        </p:txBody>
      </p:sp>
      <p:sp>
        <p:nvSpPr>
          <p:cNvPr id="852" name="Google Shape;852;g90144a8c30_0_754"/>
          <p:cNvSpPr txBox="1"/>
          <p:nvPr/>
        </p:nvSpPr>
        <p:spPr>
          <a:xfrm>
            <a:off x="568975" y="1918950"/>
            <a:ext cx="3047100" cy="130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4400">
                <a:solidFill>
                  <a:schemeClr val="lt1"/>
                </a:solidFill>
                <a:latin typeface="Calibri"/>
                <a:ea typeface="Calibri"/>
                <a:cs typeface="Calibri"/>
                <a:sym typeface="Calibri"/>
              </a:rPr>
              <a:t>Page Object Model</a:t>
            </a:r>
            <a:endParaRPr sz="4400" b="0" i="0" u="none" strike="noStrike" cap="none">
              <a:solidFill>
                <a:schemeClr val="lt1"/>
              </a:solidFill>
              <a:latin typeface="Calibri"/>
              <a:ea typeface="Calibri"/>
              <a:cs typeface="Calibri"/>
              <a:sym typeface="Calibri"/>
            </a:endParaRPr>
          </a:p>
        </p:txBody>
      </p:sp>
      <p:sp>
        <p:nvSpPr>
          <p:cNvPr id="853" name="Google Shape;853;g90144a8c30_0_754"/>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IN">
                <a:solidFill>
                  <a:srgbClr val="FFFFFF"/>
                </a:solidFill>
              </a:rPr>
              <a:t>TechM Full-Stack Software Development </a:t>
            </a:r>
            <a:endParaRPr>
              <a:solidFill>
                <a:srgbClr val="FFFFFF"/>
              </a:solidFill>
            </a:endParaRPr>
          </a:p>
        </p:txBody>
      </p:sp>
      <p:sp>
        <p:nvSpPr>
          <p:cNvPr id="854" name="Google Shape;854;g90144a8c30_0_754"/>
          <p:cNvSpPr/>
          <p:nvPr/>
        </p:nvSpPr>
        <p:spPr>
          <a:xfrm>
            <a:off x="4686300" y="1756075"/>
            <a:ext cx="3709500" cy="22236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a:t>Page Object Model</a:t>
            </a:r>
            <a:endParaRPr b="1"/>
          </a:p>
          <a:p>
            <a:pPr marL="0" lvl="0" indent="0" algn="ctr" rtl="0">
              <a:spcBef>
                <a:spcPts val="0"/>
              </a:spcBef>
              <a:spcAft>
                <a:spcPts val="0"/>
              </a:spcAft>
              <a:buNone/>
            </a:pPr>
            <a:endParaRPr b="1"/>
          </a:p>
          <a:p>
            <a:pPr marL="0" lvl="0" indent="0" algn="ctr" rtl="0">
              <a:spcBef>
                <a:spcPts val="0"/>
              </a:spcBef>
              <a:spcAft>
                <a:spcPts val="0"/>
              </a:spcAft>
              <a:buNone/>
            </a:pPr>
            <a:endParaRPr b="1"/>
          </a:p>
          <a:p>
            <a:pPr marL="0" lvl="0" indent="0" algn="ctr" rtl="0">
              <a:spcBef>
                <a:spcPts val="0"/>
              </a:spcBef>
              <a:spcAft>
                <a:spcPts val="0"/>
              </a:spcAft>
              <a:buNone/>
            </a:pPr>
            <a:endParaRPr b="1"/>
          </a:p>
          <a:p>
            <a:pPr marL="0" lvl="0" indent="0" algn="ctr" rtl="0">
              <a:spcBef>
                <a:spcPts val="0"/>
              </a:spcBef>
              <a:spcAft>
                <a:spcPts val="0"/>
              </a:spcAft>
              <a:buNone/>
            </a:pPr>
            <a:endParaRPr b="1"/>
          </a:p>
          <a:p>
            <a:pPr marL="0" lvl="0" indent="0" algn="ctr" rtl="0">
              <a:spcBef>
                <a:spcPts val="0"/>
              </a:spcBef>
              <a:spcAft>
                <a:spcPts val="0"/>
              </a:spcAft>
              <a:buNone/>
            </a:pPr>
            <a:endParaRPr b="1"/>
          </a:p>
          <a:p>
            <a:pPr marL="0" lvl="0" indent="0" algn="ctr" rtl="0">
              <a:spcBef>
                <a:spcPts val="0"/>
              </a:spcBef>
              <a:spcAft>
                <a:spcPts val="0"/>
              </a:spcAft>
              <a:buNone/>
            </a:pPr>
            <a:endParaRPr b="1"/>
          </a:p>
          <a:p>
            <a:pPr marL="0" lvl="0" indent="0" algn="ctr" rtl="0">
              <a:spcBef>
                <a:spcPts val="0"/>
              </a:spcBef>
              <a:spcAft>
                <a:spcPts val="0"/>
              </a:spcAft>
              <a:buNone/>
            </a:pPr>
            <a:endParaRPr b="1"/>
          </a:p>
        </p:txBody>
      </p:sp>
      <p:sp>
        <p:nvSpPr>
          <p:cNvPr id="855" name="Google Shape;855;g90144a8c30_0_754"/>
          <p:cNvSpPr/>
          <p:nvPr/>
        </p:nvSpPr>
        <p:spPr>
          <a:xfrm>
            <a:off x="4815275" y="2651250"/>
            <a:ext cx="1548300" cy="872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a:t>Page Class</a:t>
            </a:r>
            <a:endParaRPr b="1"/>
          </a:p>
          <a:p>
            <a:pPr marL="0" lvl="0" indent="0" algn="ctr" rtl="0">
              <a:spcBef>
                <a:spcPts val="0"/>
              </a:spcBef>
              <a:spcAft>
                <a:spcPts val="0"/>
              </a:spcAft>
              <a:buNone/>
            </a:pPr>
            <a:r>
              <a:rPr lang="en-IN" sz="1000"/>
              <a:t>(consisting of the locators)</a:t>
            </a:r>
            <a:endParaRPr sz="1000"/>
          </a:p>
        </p:txBody>
      </p:sp>
      <p:sp>
        <p:nvSpPr>
          <p:cNvPr id="856" name="Google Shape;856;g90144a8c30_0_754"/>
          <p:cNvSpPr/>
          <p:nvPr/>
        </p:nvSpPr>
        <p:spPr>
          <a:xfrm>
            <a:off x="6817375" y="2651250"/>
            <a:ext cx="1548300" cy="872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b="1"/>
              <a:t>Test Script</a:t>
            </a:r>
            <a:endParaRPr sz="1000" b="1"/>
          </a:p>
        </p:txBody>
      </p:sp>
      <p:sp>
        <p:nvSpPr>
          <p:cNvPr id="857" name="Google Shape;857;g90144a8c30_0_754"/>
          <p:cNvSpPr/>
          <p:nvPr/>
        </p:nvSpPr>
        <p:spPr>
          <a:xfrm>
            <a:off x="6467475" y="2950650"/>
            <a:ext cx="246000" cy="2739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g90144a8c30_0_747"/>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24</a:t>
            </a:fld>
            <a:endParaRPr sz="900">
              <a:solidFill>
                <a:srgbClr val="FF0000"/>
              </a:solidFill>
              <a:latin typeface="Proxima Nova"/>
              <a:ea typeface="Proxima Nova"/>
              <a:cs typeface="Proxima Nova"/>
              <a:sym typeface="Proxima Nova"/>
            </a:endParaRPr>
          </a:p>
        </p:txBody>
      </p:sp>
      <p:sp>
        <p:nvSpPr>
          <p:cNvPr id="863" name="Google Shape;863;g90144a8c30_0_747"/>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Page Object Model (POM)</a:t>
            </a:r>
            <a:endParaRPr sz="2340" b="0" i="0" u="none" strike="noStrike" cap="none">
              <a:solidFill>
                <a:schemeClr val="lt1"/>
              </a:solidFill>
              <a:latin typeface="Proxima Nova"/>
              <a:ea typeface="Proxima Nova"/>
              <a:cs typeface="Proxima Nova"/>
              <a:sym typeface="Proxima Nova"/>
            </a:endParaRPr>
          </a:p>
        </p:txBody>
      </p:sp>
      <p:sp>
        <p:nvSpPr>
          <p:cNvPr id="864" name="Google Shape;864;g90144a8c30_0_747"/>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       </a:t>
            </a:r>
            <a:r>
              <a:rPr lang="en-IN" sz="1740">
                <a:solidFill>
                  <a:schemeClr val="lt1"/>
                </a:solidFill>
                <a:latin typeface="Proxima Nova"/>
                <a:ea typeface="Proxima Nova"/>
                <a:cs typeface="Proxima Nova"/>
                <a:sym typeface="Proxima Nova"/>
              </a:rPr>
              <a:t>What Is POM?</a:t>
            </a:r>
            <a:endParaRPr sz="1200" b="0" i="0" u="none" strike="noStrike" cap="none">
              <a:solidFill>
                <a:schemeClr val="lt1"/>
              </a:solidFill>
              <a:latin typeface="Calibri"/>
              <a:ea typeface="Calibri"/>
              <a:cs typeface="Calibri"/>
              <a:sym typeface="Calibri"/>
            </a:endParaRPr>
          </a:p>
        </p:txBody>
      </p:sp>
      <p:sp>
        <p:nvSpPr>
          <p:cNvPr id="865" name="Google Shape;865;g90144a8c30_0_747"/>
          <p:cNvSpPr/>
          <p:nvPr/>
        </p:nvSpPr>
        <p:spPr>
          <a:xfrm>
            <a:off x="4686300" y="1756075"/>
            <a:ext cx="3709500" cy="22236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a:t>Page Object Model</a:t>
            </a:r>
            <a:endParaRPr b="1"/>
          </a:p>
          <a:p>
            <a:pPr marL="0" lvl="0" indent="0" algn="ctr" rtl="0">
              <a:spcBef>
                <a:spcPts val="0"/>
              </a:spcBef>
              <a:spcAft>
                <a:spcPts val="0"/>
              </a:spcAft>
              <a:buNone/>
            </a:pPr>
            <a:endParaRPr b="1"/>
          </a:p>
          <a:p>
            <a:pPr marL="0" lvl="0" indent="0" algn="ctr" rtl="0">
              <a:spcBef>
                <a:spcPts val="0"/>
              </a:spcBef>
              <a:spcAft>
                <a:spcPts val="0"/>
              </a:spcAft>
              <a:buNone/>
            </a:pPr>
            <a:endParaRPr b="1"/>
          </a:p>
          <a:p>
            <a:pPr marL="0" lvl="0" indent="0" algn="ctr" rtl="0">
              <a:spcBef>
                <a:spcPts val="0"/>
              </a:spcBef>
              <a:spcAft>
                <a:spcPts val="0"/>
              </a:spcAft>
              <a:buNone/>
            </a:pPr>
            <a:endParaRPr b="1"/>
          </a:p>
          <a:p>
            <a:pPr marL="0" lvl="0" indent="0" algn="ctr" rtl="0">
              <a:spcBef>
                <a:spcPts val="0"/>
              </a:spcBef>
              <a:spcAft>
                <a:spcPts val="0"/>
              </a:spcAft>
              <a:buNone/>
            </a:pPr>
            <a:endParaRPr b="1"/>
          </a:p>
          <a:p>
            <a:pPr marL="0" lvl="0" indent="0" algn="ctr" rtl="0">
              <a:spcBef>
                <a:spcPts val="0"/>
              </a:spcBef>
              <a:spcAft>
                <a:spcPts val="0"/>
              </a:spcAft>
              <a:buNone/>
            </a:pPr>
            <a:endParaRPr b="1"/>
          </a:p>
          <a:p>
            <a:pPr marL="0" lvl="0" indent="0" algn="ctr" rtl="0">
              <a:spcBef>
                <a:spcPts val="0"/>
              </a:spcBef>
              <a:spcAft>
                <a:spcPts val="0"/>
              </a:spcAft>
              <a:buNone/>
            </a:pPr>
            <a:endParaRPr b="1"/>
          </a:p>
          <a:p>
            <a:pPr marL="0" lvl="0" indent="0" algn="ctr" rtl="0">
              <a:spcBef>
                <a:spcPts val="0"/>
              </a:spcBef>
              <a:spcAft>
                <a:spcPts val="0"/>
              </a:spcAft>
              <a:buNone/>
            </a:pPr>
            <a:endParaRPr b="1"/>
          </a:p>
        </p:txBody>
      </p:sp>
      <p:sp>
        <p:nvSpPr>
          <p:cNvPr id="866" name="Google Shape;866;g90144a8c30_0_747"/>
          <p:cNvSpPr txBox="1"/>
          <p:nvPr/>
        </p:nvSpPr>
        <p:spPr>
          <a:xfrm>
            <a:off x="386000" y="1262700"/>
            <a:ext cx="3646800" cy="3262500"/>
          </a:xfrm>
          <a:prstGeom prst="rect">
            <a:avLst/>
          </a:prstGeom>
          <a:noFill/>
          <a:ln>
            <a:noFill/>
          </a:ln>
        </p:spPr>
        <p:txBody>
          <a:bodyPr spcFirstLastPara="1" wrap="square" lIns="91425" tIns="91425" rIns="91425" bIns="91425" anchor="t" anchorCtr="0">
            <a:noAutofit/>
          </a:bodyPr>
          <a:lstStyle/>
          <a:p>
            <a:pPr marL="457200" marR="0" lvl="0" indent="-304800" algn="just" rtl="0">
              <a:lnSpc>
                <a:spcPct val="100000"/>
              </a:lnSpc>
              <a:spcBef>
                <a:spcPts val="0"/>
              </a:spcBef>
              <a:spcAft>
                <a:spcPts val="0"/>
              </a:spcAft>
              <a:buSzPts val="1200"/>
              <a:buFont typeface="Merriweather"/>
              <a:buChar char="●"/>
            </a:pPr>
            <a:r>
              <a:rPr lang="en-IN">
                <a:solidFill>
                  <a:srgbClr val="0E101A"/>
                </a:solidFill>
              </a:rPr>
              <a:t>Page Object Model (POM) is a </a:t>
            </a:r>
            <a:r>
              <a:rPr lang="en-IN" u="sng">
                <a:solidFill>
                  <a:schemeClr val="hlink"/>
                </a:solidFill>
                <a:hlinkClick r:id="rId3"/>
              </a:rPr>
              <a:t>design pattern</a:t>
            </a:r>
            <a:r>
              <a:rPr lang="en-IN">
                <a:solidFill>
                  <a:srgbClr val="0E101A"/>
                </a:solidFill>
              </a:rPr>
              <a:t> that is used to automate test cases in Selenium. </a:t>
            </a:r>
            <a:endParaRPr>
              <a:solidFill>
                <a:srgbClr val="0E101A"/>
              </a:solidFill>
            </a:endParaRPr>
          </a:p>
          <a:p>
            <a:pPr marL="914400" marR="0" lvl="0" indent="0" algn="just" rtl="0">
              <a:lnSpc>
                <a:spcPct val="100000"/>
              </a:lnSpc>
              <a:spcBef>
                <a:spcPts val="0"/>
              </a:spcBef>
              <a:spcAft>
                <a:spcPts val="0"/>
              </a:spcAft>
              <a:buNone/>
            </a:pPr>
            <a:endParaRPr>
              <a:solidFill>
                <a:srgbClr val="0E101A"/>
              </a:solidFill>
            </a:endParaRPr>
          </a:p>
          <a:p>
            <a:pPr marL="457200" marR="0" lvl="0" indent="-304800" algn="just" rtl="0">
              <a:lnSpc>
                <a:spcPct val="100000"/>
              </a:lnSpc>
              <a:spcBef>
                <a:spcPts val="0"/>
              </a:spcBef>
              <a:spcAft>
                <a:spcPts val="0"/>
              </a:spcAft>
              <a:buSzPts val="1200"/>
              <a:buFont typeface="Merriweather"/>
              <a:buChar char="●"/>
            </a:pPr>
            <a:r>
              <a:rPr lang="en-IN">
                <a:solidFill>
                  <a:srgbClr val="0E101A"/>
                </a:solidFill>
              </a:rPr>
              <a:t>In POM, every web page is represented as a </a:t>
            </a:r>
            <a:r>
              <a:rPr lang="en-IN" b="1" i="1">
                <a:solidFill>
                  <a:srgbClr val="0E101A"/>
                </a:solidFill>
              </a:rPr>
              <a:t>page class</a:t>
            </a:r>
            <a:r>
              <a:rPr lang="en-IN">
                <a:solidFill>
                  <a:srgbClr val="0E101A"/>
                </a:solidFill>
              </a:rPr>
              <a:t>, and various elements on a web page are defined as variables of that </a:t>
            </a:r>
            <a:r>
              <a:rPr lang="en-IN" b="1" i="1">
                <a:solidFill>
                  <a:srgbClr val="0E101A"/>
                </a:solidFill>
              </a:rPr>
              <a:t>page class</a:t>
            </a:r>
            <a:r>
              <a:rPr lang="en-IN">
                <a:solidFill>
                  <a:srgbClr val="0E101A"/>
                </a:solidFill>
              </a:rPr>
              <a:t>. All possible user interactions on a particular web page are then implemented as </a:t>
            </a:r>
            <a:r>
              <a:rPr lang="en-IN" b="1" i="1">
                <a:solidFill>
                  <a:srgbClr val="0E101A"/>
                </a:solidFill>
              </a:rPr>
              <a:t>page methods</a:t>
            </a:r>
            <a:r>
              <a:rPr lang="en-IN">
                <a:solidFill>
                  <a:srgbClr val="0E101A"/>
                </a:solidFill>
              </a:rPr>
              <a:t> of the </a:t>
            </a:r>
            <a:r>
              <a:rPr lang="en-IN" b="1" i="1">
                <a:solidFill>
                  <a:srgbClr val="0E101A"/>
                </a:solidFill>
              </a:rPr>
              <a:t>page class</a:t>
            </a:r>
            <a:r>
              <a:rPr lang="en-IN">
                <a:solidFill>
                  <a:srgbClr val="0E101A"/>
                </a:solidFill>
              </a:rPr>
              <a:t>. This structure of a testing framework is known as page object model, or POM. </a:t>
            </a:r>
            <a:endParaRPr>
              <a:solidFill>
                <a:srgbClr val="0E101A"/>
              </a:solidFill>
            </a:endParaRPr>
          </a:p>
          <a:p>
            <a:pPr marL="0" marR="0" lvl="0" indent="0" algn="just" rtl="0">
              <a:lnSpc>
                <a:spcPct val="100000"/>
              </a:lnSpc>
              <a:spcBef>
                <a:spcPts val="0"/>
              </a:spcBef>
              <a:spcAft>
                <a:spcPts val="0"/>
              </a:spcAft>
              <a:buNone/>
            </a:pPr>
            <a:endParaRPr sz="1200">
              <a:solidFill>
                <a:srgbClr val="262D3D"/>
              </a:solidFill>
              <a:highlight>
                <a:srgbClr val="FFFFFF"/>
              </a:highlight>
              <a:latin typeface="Merriweather"/>
              <a:ea typeface="Merriweather"/>
              <a:cs typeface="Merriweather"/>
              <a:sym typeface="Merriweather"/>
            </a:endParaRPr>
          </a:p>
          <a:p>
            <a:pPr marL="914400" marR="0" lvl="0" indent="0" algn="l" rtl="0">
              <a:lnSpc>
                <a:spcPct val="100000"/>
              </a:lnSpc>
              <a:spcBef>
                <a:spcPts val="0"/>
              </a:spcBef>
              <a:spcAft>
                <a:spcPts val="0"/>
              </a:spcAft>
              <a:buNone/>
            </a:pPr>
            <a:endParaRPr sz="1200">
              <a:solidFill>
                <a:srgbClr val="262D3D"/>
              </a:solidFill>
              <a:highlight>
                <a:srgbClr val="FFFFFF"/>
              </a:highlight>
              <a:latin typeface="Merriweather"/>
              <a:ea typeface="Merriweather"/>
              <a:cs typeface="Merriweather"/>
              <a:sym typeface="Merriweather"/>
            </a:endParaRPr>
          </a:p>
        </p:txBody>
      </p:sp>
      <p:sp>
        <p:nvSpPr>
          <p:cNvPr id="867" name="Google Shape;867;g90144a8c30_0_747"/>
          <p:cNvSpPr/>
          <p:nvPr/>
        </p:nvSpPr>
        <p:spPr>
          <a:xfrm>
            <a:off x="4815275" y="2651250"/>
            <a:ext cx="1548300" cy="872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a:t>Page Class</a:t>
            </a:r>
            <a:endParaRPr b="1"/>
          </a:p>
          <a:p>
            <a:pPr marL="0" lvl="0" indent="0" algn="ctr" rtl="0">
              <a:spcBef>
                <a:spcPts val="0"/>
              </a:spcBef>
              <a:spcAft>
                <a:spcPts val="0"/>
              </a:spcAft>
              <a:buNone/>
            </a:pPr>
            <a:r>
              <a:rPr lang="en-IN" sz="1000"/>
              <a:t>(</a:t>
            </a:r>
            <a:r>
              <a:rPr lang="en-IN" sz="10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consisting of the locators</a:t>
            </a:r>
            <a:r>
              <a:rPr lang="en-IN" sz="1000"/>
              <a:t>)</a:t>
            </a:r>
            <a:endParaRPr sz="1000"/>
          </a:p>
        </p:txBody>
      </p:sp>
      <p:sp>
        <p:nvSpPr>
          <p:cNvPr id="868" name="Google Shape;868;g90144a8c30_0_747"/>
          <p:cNvSpPr/>
          <p:nvPr/>
        </p:nvSpPr>
        <p:spPr>
          <a:xfrm>
            <a:off x="6817375" y="2651250"/>
            <a:ext cx="1548300" cy="872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a:t>Test Script</a:t>
            </a:r>
            <a:endParaRPr sz="1000" b="1"/>
          </a:p>
        </p:txBody>
      </p:sp>
      <p:sp>
        <p:nvSpPr>
          <p:cNvPr id="869" name="Google Shape;869;g90144a8c30_0_747"/>
          <p:cNvSpPr/>
          <p:nvPr/>
        </p:nvSpPr>
        <p:spPr>
          <a:xfrm>
            <a:off x="6467475" y="2950650"/>
            <a:ext cx="246000" cy="2739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g90144a8c30_0_660"/>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25</a:t>
            </a:fld>
            <a:endParaRPr sz="900">
              <a:solidFill>
                <a:srgbClr val="FF0000"/>
              </a:solidFill>
              <a:latin typeface="Proxima Nova"/>
              <a:ea typeface="Proxima Nova"/>
              <a:cs typeface="Proxima Nova"/>
              <a:sym typeface="Proxima Nova"/>
            </a:endParaRPr>
          </a:p>
        </p:txBody>
      </p:sp>
      <p:sp>
        <p:nvSpPr>
          <p:cNvPr id="875" name="Google Shape;875;g90144a8c30_0_660"/>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Page Object Model (POM)</a:t>
            </a:r>
            <a:endParaRPr sz="2340" b="0" i="0" u="none" strike="noStrike" cap="none">
              <a:solidFill>
                <a:schemeClr val="lt1"/>
              </a:solidFill>
              <a:latin typeface="Proxima Nova"/>
              <a:ea typeface="Proxima Nova"/>
              <a:cs typeface="Proxima Nova"/>
              <a:sym typeface="Proxima Nova"/>
            </a:endParaRPr>
          </a:p>
        </p:txBody>
      </p:sp>
      <p:sp>
        <p:nvSpPr>
          <p:cNvPr id="876" name="Google Shape;876;g90144a8c30_0_660"/>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800"/>
              <a:buFont typeface="Arial"/>
              <a:buNone/>
            </a:pPr>
            <a:r>
              <a:rPr lang="en-IN" sz="1740">
                <a:solidFill>
                  <a:schemeClr val="lt1"/>
                </a:solidFill>
                <a:latin typeface="Proxima Nova"/>
                <a:ea typeface="Proxima Nova"/>
                <a:cs typeface="Proxima Nova"/>
                <a:sym typeface="Proxima Nova"/>
              </a:rPr>
              <a:t>       Why Use POM?</a:t>
            </a:r>
            <a:endParaRPr sz="1800" b="0" i="0" u="none" strike="noStrike" cap="none">
              <a:solidFill>
                <a:schemeClr val="lt1"/>
              </a:solidFill>
              <a:latin typeface="Calibri"/>
              <a:ea typeface="Calibri"/>
              <a:cs typeface="Calibri"/>
              <a:sym typeface="Calibri"/>
            </a:endParaRPr>
          </a:p>
        </p:txBody>
      </p:sp>
      <p:pic>
        <p:nvPicPr>
          <p:cNvPr id="877" name="Google Shape;877;g90144a8c30_0_660"/>
          <p:cNvPicPr preferRelativeResize="0"/>
          <p:nvPr/>
        </p:nvPicPr>
        <p:blipFill>
          <a:blip r:embed="rId3">
            <a:alphaModFix/>
          </a:blip>
          <a:stretch>
            <a:fillRect/>
          </a:stretch>
        </p:blipFill>
        <p:spPr>
          <a:xfrm>
            <a:off x="4572000" y="1559926"/>
            <a:ext cx="4454199" cy="3250149"/>
          </a:xfrm>
          <a:prstGeom prst="rect">
            <a:avLst/>
          </a:prstGeom>
          <a:noFill/>
          <a:ln>
            <a:noFill/>
          </a:ln>
        </p:spPr>
      </p:pic>
      <p:sp>
        <p:nvSpPr>
          <p:cNvPr id="878" name="Google Shape;878;g90144a8c30_0_660"/>
          <p:cNvSpPr txBox="1"/>
          <p:nvPr/>
        </p:nvSpPr>
        <p:spPr>
          <a:xfrm>
            <a:off x="386000" y="1236500"/>
            <a:ext cx="3999000" cy="3699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IN" u="sng"/>
              <a:t>Reusability:</a:t>
            </a:r>
            <a:r>
              <a:rPr lang="en-IN"/>
              <a:t> </a:t>
            </a:r>
            <a:endParaRPr/>
          </a:p>
          <a:p>
            <a:pPr marL="457200" lvl="0" indent="0" algn="l" rtl="0">
              <a:spcBef>
                <a:spcPts val="0"/>
              </a:spcBef>
              <a:spcAft>
                <a:spcPts val="0"/>
              </a:spcAft>
              <a:buNone/>
            </a:pPr>
            <a:r>
              <a:rPr lang="en-IN"/>
              <a:t>The page class consists of the locators on a particular web page. Hence, you can use the same page class for different test scripts to interact with the elements in the DOM. </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IN" u="sng"/>
              <a:t>Readability:</a:t>
            </a:r>
            <a:endParaRPr u="sng"/>
          </a:p>
          <a:p>
            <a:pPr marL="457200" lvl="0" indent="0" algn="l" rtl="0">
              <a:spcBef>
                <a:spcPts val="0"/>
              </a:spcBef>
              <a:spcAft>
                <a:spcPts val="0"/>
              </a:spcAft>
              <a:buNone/>
            </a:pPr>
            <a:r>
              <a:rPr lang="en-IN"/>
              <a:t>As the test script is segregated from the page code, it becomes easy to understand and read the logic.</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IN" u="sng"/>
              <a:t>Maintainability:</a:t>
            </a:r>
            <a:r>
              <a:rPr lang="en-IN"/>
              <a:t> In case there is any change in the web element, you need to make that change only in one file and not in all the files, thus making it easy to maintain.</a:t>
            </a:r>
            <a:endParaRPr/>
          </a:p>
          <a:p>
            <a:pPr marL="45720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g90144a8c30_0_667"/>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26</a:t>
            </a:fld>
            <a:endParaRPr sz="900">
              <a:solidFill>
                <a:srgbClr val="FF0000"/>
              </a:solidFill>
              <a:latin typeface="Proxima Nova"/>
              <a:ea typeface="Proxima Nova"/>
              <a:cs typeface="Proxima Nova"/>
              <a:sym typeface="Proxima Nova"/>
            </a:endParaRPr>
          </a:p>
        </p:txBody>
      </p:sp>
      <p:sp>
        <p:nvSpPr>
          <p:cNvPr id="884" name="Google Shape;884;g90144a8c30_0_667"/>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Page Object Model (POM)</a:t>
            </a:r>
            <a:endParaRPr sz="2340">
              <a:solidFill>
                <a:schemeClr val="lt1"/>
              </a:solidFill>
              <a:latin typeface="Proxima Nova"/>
              <a:ea typeface="Proxima Nova"/>
              <a:cs typeface="Proxima Nova"/>
              <a:sym typeface="Proxima Nova"/>
            </a:endParaRPr>
          </a:p>
        </p:txBody>
      </p:sp>
      <p:sp>
        <p:nvSpPr>
          <p:cNvPr id="885" name="Google Shape;885;g90144a8c30_0_667"/>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740">
                <a:solidFill>
                  <a:schemeClr val="lt1"/>
                </a:solidFill>
                <a:latin typeface="Proxima Nova"/>
                <a:ea typeface="Proxima Nova"/>
                <a:cs typeface="Proxima Nova"/>
                <a:sym typeface="Proxima Nova"/>
              </a:rPr>
              <a:t>       Page Factory</a:t>
            </a:r>
            <a:endParaRPr sz="1740">
              <a:solidFill>
                <a:schemeClr val="lt1"/>
              </a:solidFill>
              <a:latin typeface="Proxima Nova"/>
              <a:ea typeface="Proxima Nova"/>
              <a:cs typeface="Proxima Nova"/>
              <a:sym typeface="Proxima Nova"/>
            </a:endParaRPr>
          </a:p>
        </p:txBody>
      </p:sp>
      <p:sp>
        <p:nvSpPr>
          <p:cNvPr id="886" name="Google Shape;886;g90144a8c30_0_667"/>
          <p:cNvSpPr txBox="1"/>
          <p:nvPr/>
        </p:nvSpPr>
        <p:spPr>
          <a:xfrm>
            <a:off x="386000" y="1418550"/>
            <a:ext cx="3780900" cy="3262500"/>
          </a:xfrm>
          <a:prstGeom prst="rect">
            <a:avLst/>
          </a:prstGeom>
          <a:noFill/>
          <a:ln>
            <a:noFill/>
          </a:ln>
        </p:spPr>
        <p:txBody>
          <a:bodyPr spcFirstLastPara="1" wrap="square" lIns="91425" tIns="91425" rIns="91425" bIns="91425" anchor="t" anchorCtr="0">
            <a:noAutofit/>
          </a:bodyPr>
          <a:lstStyle/>
          <a:p>
            <a:pPr marL="457200" marR="0" lvl="0" indent="-311150" algn="just" rtl="0">
              <a:lnSpc>
                <a:spcPct val="100000"/>
              </a:lnSpc>
              <a:spcBef>
                <a:spcPts val="0"/>
              </a:spcBef>
              <a:spcAft>
                <a:spcPts val="0"/>
              </a:spcAft>
              <a:buClr>
                <a:srgbClr val="333333"/>
              </a:buClr>
              <a:buSzPts val="1300"/>
              <a:buChar char="●"/>
            </a:pPr>
            <a:r>
              <a:rPr lang="en-IN" sz="1300">
                <a:solidFill>
                  <a:srgbClr val="333333"/>
                </a:solidFill>
                <a:highlight>
                  <a:srgbClr val="FFFFFF"/>
                </a:highlight>
              </a:rPr>
              <a:t>Page Factory is a class provided by WebDriver to support the Page Object Design pattern. In Page Factory, one can use the </a:t>
            </a:r>
            <a:r>
              <a:rPr lang="en-IN" sz="1300" b="1" i="1">
                <a:solidFill>
                  <a:srgbClr val="333333"/>
                </a:solidFill>
                <a:highlight>
                  <a:srgbClr val="FFFFFF"/>
                </a:highlight>
              </a:rPr>
              <a:t>@FindBy </a:t>
            </a:r>
            <a:r>
              <a:rPr lang="en-IN" sz="1300">
                <a:solidFill>
                  <a:srgbClr val="333333"/>
                </a:solidFill>
                <a:highlight>
                  <a:srgbClr val="FFFFFF"/>
                </a:highlight>
              </a:rPr>
              <a:t>annotation and the </a:t>
            </a:r>
            <a:r>
              <a:rPr lang="en-IN" sz="1300" b="1" i="1">
                <a:solidFill>
                  <a:srgbClr val="333333"/>
                </a:solidFill>
                <a:highlight>
                  <a:srgbClr val="FFFFFF"/>
                </a:highlight>
              </a:rPr>
              <a:t>initElements</a:t>
            </a:r>
            <a:r>
              <a:rPr lang="en-IN" sz="1300">
                <a:solidFill>
                  <a:srgbClr val="333333"/>
                </a:solidFill>
                <a:highlight>
                  <a:srgbClr val="FFFFFF"/>
                </a:highlight>
              </a:rPr>
              <a:t> method to initialise web elements.</a:t>
            </a:r>
            <a:endParaRPr sz="1300">
              <a:solidFill>
                <a:srgbClr val="333333"/>
              </a:solidFill>
              <a:highlight>
                <a:srgbClr val="FFFFFF"/>
              </a:highlight>
            </a:endParaRPr>
          </a:p>
          <a:p>
            <a:pPr marL="0" marR="0" lvl="0" indent="0" algn="just" rtl="0">
              <a:lnSpc>
                <a:spcPct val="100000"/>
              </a:lnSpc>
              <a:spcBef>
                <a:spcPts val="0"/>
              </a:spcBef>
              <a:spcAft>
                <a:spcPts val="0"/>
              </a:spcAft>
              <a:buNone/>
            </a:pPr>
            <a:endParaRPr sz="1300">
              <a:solidFill>
                <a:srgbClr val="333333"/>
              </a:solidFill>
              <a:highlight>
                <a:srgbClr val="FFFFFF"/>
              </a:highlight>
            </a:endParaRPr>
          </a:p>
          <a:p>
            <a:pPr marL="457200" marR="0" lvl="0" indent="-311150" algn="just" rtl="0">
              <a:lnSpc>
                <a:spcPct val="100000"/>
              </a:lnSpc>
              <a:spcBef>
                <a:spcPts val="0"/>
              </a:spcBef>
              <a:spcAft>
                <a:spcPts val="0"/>
              </a:spcAft>
              <a:buClr>
                <a:srgbClr val="333333"/>
              </a:buClr>
              <a:buSzPts val="1300"/>
              <a:buChar char="●"/>
            </a:pPr>
            <a:r>
              <a:rPr lang="en-IN" sz="1300">
                <a:solidFill>
                  <a:srgbClr val="333333"/>
                </a:solidFill>
                <a:highlight>
                  <a:srgbClr val="FFFFFF"/>
                </a:highlight>
              </a:rPr>
              <a:t>The </a:t>
            </a:r>
            <a:r>
              <a:rPr lang="en-IN" sz="1300" b="1" i="1">
                <a:solidFill>
                  <a:srgbClr val="333333"/>
                </a:solidFill>
                <a:highlight>
                  <a:srgbClr val="FFFFFF"/>
                </a:highlight>
              </a:rPr>
              <a:t>@FindBy</a:t>
            </a:r>
            <a:r>
              <a:rPr lang="en-IN" sz="1300">
                <a:solidFill>
                  <a:srgbClr val="333333"/>
                </a:solidFill>
                <a:highlight>
                  <a:srgbClr val="FFFFFF"/>
                </a:highlight>
              </a:rPr>
              <a:t>  annotation is used in Page Factory to locate and declare web elements using different locators.</a:t>
            </a:r>
            <a:endParaRPr sz="1300">
              <a:solidFill>
                <a:srgbClr val="333333"/>
              </a:solidFill>
              <a:highlight>
                <a:srgbClr val="FFFFFF"/>
              </a:highlight>
            </a:endParaRPr>
          </a:p>
          <a:p>
            <a:pPr marL="0" marR="0" lvl="0" indent="0" algn="just" rtl="0">
              <a:lnSpc>
                <a:spcPct val="100000"/>
              </a:lnSpc>
              <a:spcBef>
                <a:spcPts val="0"/>
              </a:spcBef>
              <a:spcAft>
                <a:spcPts val="0"/>
              </a:spcAft>
              <a:buNone/>
            </a:pPr>
            <a:endParaRPr sz="1300">
              <a:solidFill>
                <a:srgbClr val="333333"/>
              </a:solidFill>
              <a:highlight>
                <a:srgbClr val="FFFFFF"/>
              </a:highlight>
            </a:endParaRPr>
          </a:p>
          <a:p>
            <a:pPr marL="457200" marR="0" lvl="0" indent="-311150" algn="just" rtl="0">
              <a:lnSpc>
                <a:spcPct val="100000"/>
              </a:lnSpc>
              <a:spcBef>
                <a:spcPts val="0"/>
              </a:spcBef>
              <a:spcAft>
                <a:spcPts val="0"/>
              </a:spcAft>
              <a:buClr>
                <a:srgbClr val="333333"/>
              </a:buClr>
              <a:buSzPts val="1300"/>
              <a:buChar char="●"/>
            </a:pPr>
            <a:r>
              <a:rPr lang="en-IN" sz="1300" b="1" i="1">
                <a:solidFill>
                  <a:srgbClr val="333333"/>
                </a:solidFill>
                <a:highlight>
                  <a:srgbClr val="FFFFFF"/>
                </a:highlight>
              </a:rPr>
              <a:t>initElements()</a:t>
            </a:r>
            <a:r>
              <a:rPr lang="en-IN" sz="1300">
                <a:solidFill>
                  <a:srgbClr val="333333"/>
                </a:solidFill>
                <a:highlight>
                  <a:srgbClr val="FFFFFF"/>
                </a:highlight>
              </a:rPr>
              <a:t> is a static method in the Page Factory class, which one can use to initialise all the web elements located by the </a:t>
            </a:r>
            <a:r>
              <a:rPr lang="en-IN" sz="1300" b="1" i="1">
                <a:solidFill>
                  <a:srgbClr val="333333"/>
                </a:solidFill>
                <a:highlight>
                  <a:srgbClr val="FFFFFF"/>
                </a:highlight>
              </a:rPr>
              <a:t>@FindBy</a:t>
            </a:r>
            <a:r>
              <a:rPr lang="en-IN" sz="1300">
                <a:solidFill>
                  <a:srgbClr val="333333"/>
                </a:solidFill>
                <a:highlight>
                  <a:srgbClr val="FFFFFF"/>
                </a:highlight>
              </a:rPr>
              <a:t> annotation.</a:t>
            </a:r>
            <a:endParaRPr sz="1300">
              <a:solidFill>
                <a:srgbClr val="333333"/>
              </a:solidFill>
              <a:highlight>
                <a:srgbClr val="FFFFFF"/>
              </a:highlight>
            </a:endParaRPr>
          </a:p>
        </p:txBody>
      </p:sp>
      <p:pic>
        <p:nvPicPr>
          <p:cNvPr id="887" name="Google Shape;887;g90144a8c30_0_667"/>
          <p:cNvPicPr preferRelativeResize="0"/>
          <p:nvPr/>
        </p:nvPicPr>
        <p:blipFill>
          <a:blip r:embed="rId3">
            <a:alphaModFix/>
          </a:blip>
          <a:stretch>
            <a:fillRect/>
          </a:stretch>
        </p:blipFill>
        <p:spPr>
          <a:xfrm>
            <a:off x="4289250" y="1816100"/>
            <a:ext cx="4782025" cy="2187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g956bb9e288_0_618"/>
          <p:cNvSpPr txBox="1">
            <a:spLocks noGrp="1"/>
          </p:cNvSpPr>
          <p:nvPr>
            <p:ph type="title"/>
          </p:nvPr>
        </p:nvSpPr>
        <p:spPr>
          <a:xfrm>
            <a:off x="467251" y="264850"/>
            <a:ext cx="6536100" cy="56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Arial"/>
              <a:buNone/>
            </a:pPr>
            <a:r>
              <a:rPr lang="en-IN"/>
              <a:t>Hands-On Exercise 1 (5 mins)</a:t>
            </a:r>
            <a:endParaRPr/>
          </a:p>
        </p:txBody>
      </p:sp>
      <p:sp>
        <p:nvSpPr>
          <p:cNvPr id="893" name="Google Shape;893;g956bb9e288_0_618"/>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IN"/>
              <a:t>27</a:t>
            </a:fld>
            <a:endParaRPr/>
          </a:p>
        </p:txBody>
      </p:sp>
      <p:sp>
        <p:nvSpPr>
          <p:cNvPr id="894" name="Google Shape;894;g956bb9e288_0_618"/>
          <p:cNvSpPr txBox="1"/>
          <p:nvPr/>
        </p:nvSpPr>
        <p:spPr>
          <a:xfrm>
            <a:off x="290950" y="1032150"/>
            <a:ext cx="5257800" cy="8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700">
                <a:solidFill>
                  <a:srgbClr val="FFFFFF"/>
                </a:solidFill>
              </a:rPr>
              <a:t>Draft a structure of POM for zomato website.</a:t>
            </a:r>
            <a:endParaRPr sz="1700">
              <a:solidFill>
                <a:srgbClr val="FFFFFF"/>
              </a:solidFill>
            </a:endParaRPr>
          </a:p>
        </p:txBody>
      </p:sp>
      <p:sp>
        <p:nvSpPr>
          <p:cNvPr id="895" name="Google Shape;895;g956bb9e288_0_618"/>
          <p:cNvSpPr txBox="1"/>
          <p:nvPr/>
        </p:nvSpPr>
        <p:spPr>
          <a:xfrm>
            <a:off x="396400" y="1720600"/>
            <a:ext cx="4572000" cy="2636700"/>
          </a:xfrm>
          <a:prstGeom prst="rect">
            <a:avLst/>
          </a:prstGeom>
          <a:noFill/>
          <a:ln>
            <a:noFill/>
          </a:ln>
        </p:spPr>
        <p:txBody>
          <a:bodyPr spcFirstLastPara="1" wrap="square" lIns="91425" tIns="91425" rIns="91425" bIns="91425" anchor="ctr" anchorCtr="0">
            <a:noAutofit/>
          </a:bodyPr>
          <a:lstStyle/>
          <a:p>
            <a:pPr marL="457200" lvl="0" indent="-317500" algn="just" rtl="0">
              <a:spcBef>
                <a:spcPts val="0"/>
              </a:spcBef>
              <a:spcAft>
                <a:spcPts val="0"/>
              </a:spcAft>
              <a:buClr>
                <a:srgbClr val="FFFFFF"/>
              </a:buClr>
              <a:buSzPts val="1400"/>
              <a:buChar char="●"/>
            </a:pPr>
            <a:r>
              <a:rPr lang="en-IN">
                <a:solidFill>
                  <a:srgbClr val="FFFFFF"/>
                </a:solidFill>
              </a:rPr>
              <a:t>Landing page</a:t>
            </a:r>
            <a:endParaRPr>
              <a:solidFill>
                <a:srgbClr val="FFFFFF"/>
              </a:solidFill>
            </a:endParaRPr>
          </a:p>
          <a:p>
            <a:pPr marL="457200" lvl="0" indent="-317500" algn="just" rtl="0">
              <a:spcBef>
                <a:spcPts val="0"/>
              </a:spcBef>
              <a:spcAft>
                <a:spcPts val="0"/>
              </a:spcAft>
              <a:buClr>
                <a:srgbClr val="FFFFFF"/>
              </a:buClr>
              <a:buSzPts val="1400"/>
              <a:buChar char="●"/>
            </a:pPr>
            <a:r>
              <a:rPr lang="en-IN">
                <a:solidFill>
                  <a:srgbClr val="FFFFFF"/>
                </a:solidFill>
              </a:rPr>
              <a:t>Search page</a:t>
            </a:r>
            <a:endParaRPr>
              <a:solidFill>
                <a:srgbClr val="FFFFFF"/>
              </a:solidFill>
            </a:endParaRPr>
          </a:p>
        </p:txBody>
      </p:sp>
      <p:sp>
        <p:nvSpPr>
          <p:cNvPr id="896" name="Google Shape;896;g956bb9e288_0_618"/>
          <p:cNvSpPr txBox="1"/>
          <p:nvPr/>
        </p:nvSpPr>
        <p:spPr>
          <a:xfrm>
            <a:off x="3013300" y="4312250"/>
            <a:ext cx="3131400" cy="36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a:solidFill>
                  <a:srgbClr val="FFFFFF"/>
                </a:solidFill>
              </a:rPr>
              <a:t>You can see a sample answer</a:t>
            </a:r>
            <a:r>
              <a:rPr lang="en-IN">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 </a:t>
            </a:r>
            <a:r>
              <a:rPr lang="en-IN" u="sng">
                <a:solidFill>
                  <a:schemeClr val="hlink"/>
                </a:solidFill>
                <a:hlinkClick r:id="rId3"/>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here</a:t>
            </a:r>
            <a:r>
              <a:rPr lang="en-IN">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a:t>
            </a: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5"/>
                                        </p:tgtEl>
                                        <p:attrNameLst>
                                          <p:attrName>style.visibility</p:attrName>
                                        </p:attrNameLst>
                                      </p:cBhvr>
                                      <p:to>
                                        <p:strVal val="visible"/>
                                      </p:to>
                                    </p:set>
                                    <p:animEffect transition="in" filter="fade">
                                      <p:cBhvr>
                                        <p:cTn id="7" dur="1000"/>
                                        <p:tgtEl>
                                          <p:spTgt spid="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g90144a8c30_0_2195"/>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902" name="Google Shape;902;g90144a8c30_0_2195"/>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28</a:t>
            </a:fld>
            <a:endParaRPr/>
          </a:p>
        </p:txBody>
      </p:sp>
      <p:sp>
        <p:nvSpPr>
          <p:cNvPr id="903" name="Google Shape;903;g90144a8c30_0_2195"/>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904" name="Google Shape;904;g90144a8c30_0_2195"/>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28</a:t>
            </a:fld>
            <a:endParaRPr sz="900">
              <a:solidFill>
                <a:srgbClr val="898989"/>
              </a:solidFill>
              <a:latin typeface="Proxima Nova"/>
              <a:ea typeface="Proxima Nova"/>
              <a:cs typeface="Proxima Nova"/>
              <a:sym typeface="Proxima Nova"/>
            </a:endParaRPr>
          </a:p>
        </p:txBody>
      </p:sp>
      <p:sp>
        <p:nvSpPr>
          <p:cNvPr id="905" name="Google Shape;905;g90144a8c30_0_2195"/>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906" name="Google Shape;906;g90144a8c30_0_2195"/>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907" name="Google Shape;907;g90144a8c30_0_2195"/>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908" name="Google Shape;908;g90144a8c30_0_2195"/>
          <p:cNvSpPr txBox="1"/>
          <p:nvPr/>
        </p:nvSpPr>
        <p:spPr>
          <a:xfrm>
            <a:off x="642175" y="62235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4 (15 Sec)</a:t>
            </a:r>
            <a:endParaRPr sz="3600" b="0" i="0" u="none" strike="noStrike" cap="none">
              <a:solidFill>
                <a:srgbClr val="F5333F"/>
              </a:solidFill>
              <a:latin typeface="Proxima Nova"/>
              <a:ea typeface="Proxima Nova"/>
              <a:cs typeface="Proxima Nova"/>
              <a:sym typeface="Proxima Nova"/>
            </a:endParaRPr>
          </a:p>
        </p:txBody>
      </p:sp>
      <p:pic>
        <p:nvPicPr>
          <p:cNvPr id="909" name="Google Shape;909;g90144a8c30_0_2195"/>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910" name="Google Shape;910;g90144a8c30_0_2195"/>
          <p:cNvSpPr txBox="1"/>
          <p:nvPr/>
        </p:nvSpPr>
        <p:spPr>
          <a:xfrm>
            <a:off x="630050" y="1399276"/>
            <a:ext cx="7927200" cy="34950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1200"/>
              </a:spcBef>
              <a:spcAft>
                <a:spcPts val="0"/>
              </a:spcAft>
              <a:buNone/>
            </a:pPr>
            <a:r>
              <a:rPr lang="en-IN" sz="1800">
                <a:solidFill>
                  <a:schemeClr val="dk1"/>
                </a:solidFill>
                <a:latin typeface="Calibri"/>
                <a:ea typeface="Calibri"/>
                <a:cs typeface="Calibri"/>
                <a:sym typeface="Calibri"/>
              </a:rPr>
              <a:t>What is true about Page Object Model (POM)?</a:t>
            </a:r>
            <a:endParaRPr sz="1800">
              <a:solidFill>
                <a:schemeClr val="dk1"/>
              </a:solidFill>
              <a:latin typeface="Calibri"/>
              <a:ea typeface="Calibri"/>
              <a:cs typeface="Calibri"/>
              <a:sym typeface="Calibri"/>
            </a:endParaRPr>
          </a:p>
          <a:p>
            <a:pPr marL="0" lvl="0" indent="0" algn="just" rtl="0">
              <a:lnSpc>
                <a:spcPct val="100000"/>
              </a:lnSpc>
              <a:spcBef>
                <a:spcPts val="1200"/>
              </a:spcBef>
              <a:spcAft>
                <a:spcPts val="0"/>
              </a:spcAft>
              <a:buNone/>
            </a:pPr>
            <a:r>
              <a:rPr lang="en-IN" sz="1800">
                <a:solidFill>
                  <a:schemeClr val="dk1"/>
                </a:solidFill>
                <a:latin typeface="Calibri"/>
                <a:ea typeface="Calibri"/>
                <a:cs typeface="Calibri"/>
                <a:sym typeface="Calibri"/>
              </a:rPr>
              <a:t>(Note: More than one option may be correct.)</a:t>
            </a:r>
            <a:endParaRPr sz="1800">
              <a:solidFill>
                <a:schemeClr val="dk1"/>
              </a:solidFill>
              <a:latin typeface="Calibri"/>
              <a:ea typeface="Calibri"/>
              <a:cs typeface="Calibri"/>
              <a:sym typeface="Calibri"/>
            </a:endParaRPr>
          </a:p>
          <a:p>
            <a:pPr marL="0" lvl="0" indent="0" algn="just" rtl="0">
              <a:lnSpc>
                <a:spcPct val="100000"/>
              </a:lnSpc>
              <a:spcBef>
                <a:spcPts val="1200"/>
              </a:spcBef>
              <a:spcAft>
                <a:spcPts val="0"/>
              </a:spcAft>
              <a:buNone/>
            </a:pPr>
            <a:endParaRPr sz="1800">
              <a:solidFill>
                <a:schemeClr val="dk1"/>
              </a:solidFill>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In POM, every web page in an application should have its own page class.</a:t>
            </a:r>
            <a:endParaRPr sz="1800">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The user actions on a particular web page should be stored inside the page method of that particular web page’s page class.</a:t>
            </a:r>
            <a:endParaRPr sz="1800">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There should be only </a:t>
            </a:r>
            <a:r>
              <a:rPr lang="en-IN"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
                  </a:ext>
                </a:extLst>
              </a:rPr>
              <a:t>one page class</a:t>
            </a:r>
            <a:r>
              <a:rPr lang="en-IN" sz="1800">
                <a:latin typeface="Calibri"/>
                <a:ea typeface="Calibri"/>
                <a:cs typeface="Calibri"/>
                <a:sym typeface="Calibri"/>
              </a:rPr>
              <a:t> for the entire application.</a:t>
            </a:r>
            <a:endParaRPr sz="1800">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All of the above.</a:t>
            </a:r>
            <a:endParaRPr sz="1800">
              <a:solidFill>
                <a:schemeClr val="dk1"/>
              </a:solidFill>
              <a:latin typeface="Calibri"/>
              <a:ea typeface="Calibri"/>
              <a:cs typeface="Calibri"/>
              <a:sym typeface="Calibri"/>
            </a:endParaRPr>
          </a:p>
          <a:p>
            <a:pPr marL="0" lvl="0" indent="0" algn="just" rtl="0">
              <a:lnSpc>
                <a:spcPct val="100000"/>
              </a:lnSpc>
              <a:spcBef>
                <a:spcPts val="1200"/>
              </a:spcBef>
              <a:spcAft>
                <a:spcPts val="1200"/>
              </a:spcAft>
              <a:buNone/>
            </a:pPr>
            <a:endParaRPr sz="1800">
              <a:solidFill>
                <a:schemeClr val="dk1"/>
              </a:solidFill>
              <a:latin typeface="Calibri"/>
              <a:ea typeface="Calibri"/>
              <a:cs typeface="Calibri"/>
              <a:sym typeface="Calibri"/>
            </a:endParaRPr>
          </a:p>
        </p:txBody>
      </p:sp>
      <p:sp>
        <p:nvSpPr>
          <p:cNvPr id="911" name="Google Shape;911;g90144a8c30_0_2195"/>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28</a:t>
            </a:fld>
            <a:endParaRPr sz="900">
              <a:solidFill>
                <a:srgbClr val="FF0000"/>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g90144a8c30_0_2211"/>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917" name="Google Shape;917;g90144a8c30_0_2211"/>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29</a:t>
            </a:fld>
            <a:endParaRPr/>
          </a:p>
        </p:txBody>
      </p:sp>
      <p:sp>
        <p:nvSpPr>
          <p:cNvPr id="918" name="Google Shape;918;g90144a8c30_0_2211"/>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919" name="Google Shape;919;g90144a8c30_0_2211"/>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29</a:t>
            </a:fld>
            <a:endParaRPr sz="900">
              <a:solidFill>
                <a:srgbClr val="898989"/>
              </a:solidFill>
              <a:latin typeface="Proxima Nova"/>
              <a:ea typeface="Proxima Nova"/>
              <a:cs typeface="Proxima Nova"/>
              <a:sym typeface="Proxima Nova"/>
            </a:endParaRPr>
          </a:p>
        </p:txBody>
      </p:sp>
      <p:sp>
        <p:nvSpPr>
          <p:cNvPr id="920" name="Google Shape;920;g90144a8c30_0_2211"/>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921" name="Google Shape;921;g90144a8c30_0_2211"/>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922" name="Google Shape;922;g90144a8c30_0_2211"/>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923" name="Google Shape;923;g90144a8c30_0_2211"/>
          <p:cNvSpPr txBox="1"/>
          <p:nvPr/>
        </p:nvSpPr>
        <p:spPr>
          <a:xfrm>
            <a:off x="642175" y="62235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4 (Answer)</a:t>
            </a:r>
            <a:endParaRPr sz="3600" b="0" i="0" u="none" strike="noStrike" cap="none">
              <a:solidFill>
                <a:srgbClr val="F5333F"/>
              </a:solidFill>
              <a:latin typeface="Proxima Nova"/>
              <a:ea typeface="Proxima Nova"/>
              <a:cs typeface="Proxima Nova"/>
              <a:sym typeface="Proxima Nova"/>
            </a:endParaRPr>
          </a:p>
        </p:txBody>
      </p:sp>
      <p:pic>
        <p:nvPicPr>
          <p:cNvPr id="924" name="Google Shape;924;g90144a8c30_0_2211"/>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925" name="Google Shape;925;g90144a8c30_0_2211"/>
          <p:cNvSpPr txBox="1"/>
          <p:nvPr/>
        </p:nvSpPr>
        <p:spPr>
          <a:xfrm>
            <a:off x="630050" y="1399276"/>
            <a:ext cx="7927200" cy="34950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1200"/>
              </a:spcBef>
              <a:spcAft>
                <a:spcPts val="0"/>
              </a:spcAft>
              <a:buNone/>
            </a:pPr>
            <a:r>
              <a:rPr lang="en-IN" sz="1800">
                <a:solidFill>
                  <a:schemeClr val="dk1"/>
                </a:solidFill>
                <a:latin typeface="Calibri"/>
                <a:ea typeface="Calibri"/>
                <a:cs typeface="Calibri"/>
                <a:sym typeface="Calibri"/>
              </a:rPr>
              <a:t>What is true about Page Object Model (POM)?</a:t>
            </a:r>
            <a:endParaRPr sz="1800">
              <a:solidFill>
                <a:schemeClr val="dk1"/>
              </a:solidFill>
              <a:latin typeface="Calibri"/>
              <a:ea typeface="Calibri"/>
              <a:cs typeface="Calibri"/>
              <a:sym typeface="Calibri"/>
            </a:endParaRPr>
          </a:p>
          <a:p>
            <a:pPr marL="0" lvl="0" indent="0" algn="just" rtl="0">
              <a:lnSpc>
                <a:spcPct val="100000"/>
              </a:lnSpc>
              <a:spcBef>
                <a:spcPts val="1200"/>
              </a:spcBef>
              <a:spcAft>
                <a:spcPts val="0"/>
              </a:spcAft>
              <a:buNone/>
            </a:pPr>
            <a:r>
              <a:rPr lang="en-IN" sz="1800">
                <a:solidFill>
                  <a:schemeClr val="dk1"/>
                </a:solidFill>
                <a:latin typeface="Calibri"/>
                <a:ea typeface="Calibri"/>
                <a:cs typeface="Calibri"/>
                <a:sym typeface="Calibri"/>
              </a:rPr>
              <a:t>(Note: More than one option may be correct.)</a:t>
            </a:r>
            <a:endParaRPr sz="1800">
              <a:solidFill>
                <a:schemeClr val="dk1"/>
              </a:solidFill>
              <a:latin typeface="Calibri"/>
              <a:ea typeface="Calibri"/>
              <a:cs typeface="Calibri"/>
              <a:sym typeface="Calibri"/>
            </a:endParaRPr>
          </a:p>
          <a:p>
            <a:pPr marL="0" lvl="0" indent="0" algn="just" rtl="0">
              <a:lnSpc>
                <a:spcPct val="100000"/>
              </a:lnSpc>
              <a:spcBef>
                <a:spcPts val="1200"/>
              </a:spcBef>
              <a:spcAft>
                <a:spcPts val="0"/>
              </a:spcAft>
              <a:buNone/>
            </a:pPr>
            <a:endParaRPr sz="1800">
              <a:solidFill>
                <a:schemeClr val="dk1"/>
              </a:solidFill>
              <a:latin typeface="Calibri"/>
              <a:ea typeface="Calibri"/>
              <a:cs typeface="Calibri"/>
              <a:sym typeface="Calibri"/>
            </a:endParaRPr>
          </a:p>
          <a:p>
            <a:pPr marL="457200" marR="0" lvl="0" indent="-342900" algn="just" rtl="0">
              <a:lnSpc>
                <a:spcPct val="100000"/>
              </a:lnSpc>
              <a:spcBef>
                <a:spcPts val="120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In POM, every web page in an application should have its own page class.</a:t>
            </a:r>
            <a:endParaRPr sz="1800" b="1">
              <a:solidFill>
                <a:srgbClr val="FF0000"/>
              </a:solidFill>
              <a:latin typeface="Calibri"/>
              <a:ea typeface="Calibri"/>
              <a:cs typeface="Calibri"/>
              <a:sym typeface="Calibri"/>
            </a:endParaRPr>
          </a:p>
          <a:p>
            <a:pPr marL="457200" marR="0" lvl="0" indent="-342900" algn="just" rtl="0">
              <a:lnSpc>
                <a:spcPct val="100000"/>
              </a:lnSpc>
              <a:spcBef>
                <a:spcPts val="120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The user actions on a particular web page should be stored inside the page method of that particular web page’s page class.</a:t>
            </a:r>
            <a:endParaRPr sz="1800" b="1">
              <a:solidFill>
                <a:srgbClr val="FF0000"/>
              </a:solidFill>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There should be only </a:t>
            </a:r>
            <a:r>
              <a:rPr lang="en-IN" sz="1800">
                <a:latin typeface="Calibri"/>
                <a:ea typeface="Calibri"/>
                <a:cs typeface="Calibri"/>
                <a:sym typeface="Calibri"/>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one page class </a:t>
            </a:r>
            <a:r>
              <a:rPr lang="en-IN" sz="1800">
                <a:latin typeface="Calibri"/>
                <a:ea typeface="Calibri"/>
                <a:cs typeface="Calibri"/>
                <a:sym typeface="Calibri"/>
              </a:rPr>
              <a:t>for the entire application.</a:t>
            </a:r>
            <a:endParaRPr sz="1800">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All of the above.</a:t>
            </a:r>
            <a:endParaRPr sz="1800">
              <a:solidFill>
                <a:schemeClr val="dk1"/>
              </a:solidFill>
              <a:latin typeface="Calibri"/>
              <a:ea typeface="Calibri"/>
              <a:cs typeface="Calibri"/>
              <a:sym typeface="Calibri"/>
            </a:endParaRPr>
          </a:p>
          <a:p>
            <a:pPr marL="0" lvl="0" indent="0" algn="just" rtl="0">
              <a:lnSpc>
                <a:spcPct val="100000"/>
              </a:lnSpc>
              <a:spcBef>
                <a:spcPts val="1200"/>
              </a:spcBef>
              <a:spcAft>
                <a:spcPts val="1200"/>
              </a:spcAft>
              <a:buNone/>
            </a:pPr>
            <a:endParaRPr sz="1800">
              <a:solidFill>
                <a:schemeClr val="dk1"/>
              </a:solidFill>
              <a:latin typeface="Calibri"/>
              <a:ea typeface="Calibri"/>
              <a:cs typeface="Calibri"/>
              <a:sym typeface="Calibri"/>
            </a:endParaRPr>
          </a:p>
        </p:txBody>
      </p:sp>
      <p:sp>
        <p:nvSpPr>
          <p:cNvPr id="926" name="Google Shape;926;g90144a8c30_0_2211"/>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29</a:t>
            </a:fld>
            <a:endParaRPr sz="900">
              <a:solidFill>
                <a:srgbClr val="FF0000"/>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g8eff5d3922_0_0"/>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3</a:t>
            </a:fld>
            <a:endParaRPr sz="900">
              <a:latin typeface="Proxima Nova"/>
              <a:ea typeface="Proxima Nova"/>
              <a:cs typeface="Proxima Nova"/>
              <a:sym typeface="Proxima Nova"/>
            </a:endParaRPr>
          </a:p>
        </p:txBody>
      </p:sp>
      <p:sp>
        <p:nvSpPr>
          <p:cNvPr id="634" name="Google Shape;634;g8eff5d3922_0_0"/>
          <p:cNvSpPr txBox="1"/>
          <p:nvPr/>
        </p:nvSpPr>
        <p:spPr>
          <a:xfrm>
            <a:off x="638175" y="654900"/>
            <a:ext cx="72681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Calibri"/>
                <a:ea typeface="Calibri"/>
                <a:cs typeface="Calibri"/>
                <a:sym typeface="Calibri"/>
              </a:rPr>
              <a:t>In </a:t>
            </a:r>
            <a:r>
              <a:rPr lang="en-IN" sz="2800">
                <a:solidFill>
                  <a:schemeClr val="lt1"/>
                </a:solidFill>
                <a:latin typeface="Calibri"/>
                <a:ea typeface="Calibri"/>
                <a:cs typeface="Calibri"/>
                <a:sym typeface="Calibri"/>
              </a:rPr>
              <a:t>the previous c</a:t>
            </a:r>
            <a:r>
              <a:rPr lang="en-IN" sz="2800" b="0" i="0" u="none" strike="noStrike" cap="none">
                <a:solidFill>
                  <a:schemeClr val="lt1"/>
                </a:solidFill>
                <a:latin typeface="Calibri"/>
                <a:ea typeface="Calibri"/>
                <a:cs typeface="Calibri"/>
                <a:sym typeface="Calibri"/>
              </a:rPr>
              <a:t>lass, </a:t>
            </a:r>
            <a:r>
              <a:rPr lang="en-IN" sz="2800">
                <a:solidFill>
                  <a:schemeClr val="lt1"/>
                </a:solidFill>
                <a:latin typeface="Calibri"/>
                <a:ea typeface="Calibri"/>
                <a:cs typeface="Calibri"/>
                <a:sym typeface="Calibri"/>
              </a:rPr>
              <a:t>we</a:t>
            </a:r>
            <a:r>
              <a:rPr lang="en-IN" sz="2800" b="0" i="0" u="none" strike="noStrike" cap="none">
                <a:solidFill>
                  <a:schemeClr val="lt1"/>
                </a:solidFill>
                <a:latin typeface="Calibri"/>
                <a:ea typeface="Calibri"/>
                <a:cs typeface="Calibri"/>
                <a:sym typeface="Calibri"/>
              </a:rPr>
              <a:t> covered…</a:t>
            </a:r>
            <a:endParaRPr sz="2800" b="0" i="0" u="none" strike="noStrike" cap="none">
              <a:solidFill>
                <a:schemeClr val="lt1"/>
              </a:solidFill>
              <a:latin typeface="Calibri"/>
              <a:ea typeface="Calibri"/>
              <a:cs typeface="Calibri"/>
              <a:sym typeface="Calibri"/>
            </a:endParaRPr>
          </a:p>
        </p:txBody>
      </p:sp>
      <p:sp>
        <p:nvSpPr>
          <p:cNvPr id="635" name="Google Shape;635;g8eff5d3922_0_0"/>
          <p:cNvSpPr txBox="1"/>
          <p:nvPr/>
        </p:nvSpPr>
        <p:spPr>
          <a:xfrm>
            <a:off x="638175" y="1388125"/>
            <a:ext cx="7518600" cy="29994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Selenium WebDriver and its architecture</a:t>
            </a:r>
            <a:endParaRPr sz="1800">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None/>
            </a:pPr>
            <a:endParaRPr sz="1800">
              <a:solidFill>
                <a:schemeClr val="lt1"/>
              </a:solidFill>
              <a:latin typeface="Calibri"/>
              <a:ea typeface="Calibri"/>
              <a:cs typeface="Calibri"/>
              <a:sym typeface="Calibri"/>
            </a:endParaRPr>
          </a:p>
          <a:p>
            <a:pPr marL="457200" marR="0" lvl="0" indent="-342900" algn="l" rtl="0">
              <a:lnSpc>
                <a:spcPct val="100000"/>
              </a:lnSpc>
              <a:spcBef>
                <a:spcPts val="0"/>
              </a:spcBef>
              <a:spcAft>
                <a:spcPts val="0"/>
              </a:spcAft>
              <a:buClr>
                <a:schemeClr val="lt1"/>
              </a:buClr>
              <a:buSzPts val="1800"/>
              <a:buFont typeface="Calibri"/>
              <a:buChar char="●"/>
            </a:pPr>
            <a:r>
              <a:rPr lang="en-IN" sz="1800">
                <a:solidFill>
                  <a:schemeClr val="lt1"/>
                </a:solidFill>
                <a:latin typeface="Calibri"/>
                <a:ea typeface="Calibri"/>
                <a:cs typeface="Calibri"/>
                <a:sym typeface="Calibri"/>
              </a:rPr>
              <a:t>How to write a Selenium automation script for a web page</a:t>
            </a:r>
            <a:endParaRPr sz="1800">
              <a:solidFill>
                <a:schemeClr val="lt1"/>
              </a:solidFill>
              <a:latin typeface="Calibri"/>
              <a:ea typeface="Calibri"/>
              <a:cs typeface="Calibri"/>
              <a:sym typeface="Calibri"/>
            </a:endParaRPr>
          </a:p>
        </p:txBody>
      </p:sp>
      <p:sp>
        <p:nvSpPr>
          <p:cNvPr id="636" name="Google Shape;636;g8eff5d3922_0_0"/>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000"/>
              <a:buFont typeface="Proxima Nova"/>
              <a:buNone/>
            </a:pPr>
            <a:r>
              <a:rPr lang="en-IN">
                <a:solidFill>
                  <a:srgbClr val="FFFFFF"/>
                </a:solidFill>
              </a:rPr>
              <a:t>TechM Full-Stack Software Development </a:t>
            </a:r>
            <a:endParaRPr>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g90144a8c30_0_844"/>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30</a:t>
            </a:fld>
            <a:endParaRPr sz="900">
              <a:latin typeface="Proxima Nova"/>
              <a:ea typeface="Proxima Nova"/>
              <a:cs typeface="Proxima Nova"/>
              <a:sym typeface="Proxima Nova"/>
            </a:endParaRPr>
          </a:p>
        </p:txBody>
      </p:sp>
      <p:sp>
        <p:nvSpPr>
          <p:cNvPr id="932" name="Google Shape;932;g90144a8c30_0_844"/>
          <p:cNvSpPr txBox="1"/>
          <p:nvPr/>
        </p:nvSpPr>
        <p:spPr>
          <a:xfrm>
            <a:off x="548175" y="1472150"/>
            <a:ext cx="3597900" cy="2102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4400">
                <a:solidFill>
                  <a:schemeClr val="lt1"/>
                </a:solidFill>
                <a:latin typeface="Calibri"/>
                <a:ea typeface="Calibri"/>
                <a:cs typeface="Calibri"/>
                <a:sym typeface="Calibri"/>
              </a:rPr>
              <a:t>HTTP Response Codes </a:t>
            </a:r>
            <a:endParaRPr sz="4400" b="0" i="0" u="none" strike="noStrike" cap="none">
              <a:solidFill>
                <a:schemeClr val="lt1"/>
              </a:solidFill>
              <a:latin typeface="Calibri"/>
              <a:ea typeface="Calibri"/>
              <a:cs typeface="Calibri"/>
              <a:sym typeface="Calibri"/>
            </a:endParaRPr>
          </a:p>
        </p:txBody>
      </p:sp>
      <p:sp>
        <p:nvSpPr>
          <p:cNvPr id="933" name="Google Shape;933;g90144a8c30_0_844"/>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IN">
                <a:solidFill>
                  <a:srgbClr val="FFFFFF"/>
                </a:solidFill>
              </a:rPr>
              <a:t>TechM Full-Stack Software Development </a:t>
            </a:r>
            <a:endParaRPr>
              <a:solidFill>
                <a:srgbClr val="FFFFFF"/>
              </a:solidFill>
            </a:endParaRPr>
          </a:p>
        </p:txBody>
      </p:sp>
      <p:pic>
        <p:nvPicPr>
          <p:cNvPr id="934" name="Google Shape;934;g90144a8c30_0_844"/>
          <p:cNvPicPr preferRelativeResize="0"/>
          <p:nvPr/>
        </p:nvPicPr>
        <p:blipFill>
          <a:blip r:embed="rId3">
            <a:alphaModFix/>
          </a:blip>
          <a:stretch>
            <a:fillRect/>
          </a:stretch>
        </p:blipFill>
        <p:spPr>
          <a:xfrm>
            <a:off x="3335500" y="1606874"/>
            <a:ext cx="5400849" cy="19297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g90144a8c30_0_830"/>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31</a:t>
            </a:fld>
            <a:endParaRPr sz="900">
              <a:solidFill>
                <a:srgbClr val="FF0000"/>
              </a:solidFill>
              <a:latin typeface="Proxima Nova"/>
              <a:ea typeface="Proxima Nova"/>
              <a:cs typeface="Proxima Nova"/>
              <a:sym typeface="Proxima Nova"/>
            </a:endParaRPr>
          </a:p>
        </p:txBody>
      </p:sp>
      <p:sp>
        <p:nvSpPr>
          <p:cNvPr id="940" name="Google Shape;940;g90144a8c30_0_830"/>
          <p:cNvSpPr txBox="1"/>
          <p:nvPr/>
        </p:nvSpPr>
        <p:spPr>
          <a:xfrm>
            <a:off x="386004" y="126225"/>
            <a:ext cx="72945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HTTP Response Codes</a:t>
            </a:r>
            <a:endParaRPr sz="2340" b="0" i="0" u="none" strike="noStrike" cap="none">
              <a:solidFill>
                <a:schemeClr val="lt1"/>
              </a:solidFill>
              <a:latin typeface="Proxima Nova"/>
              <a:ea typeface="Proxima Nova"/>
              <a:cs typeface="Proxima Nova"/>
              <a:sym typeface="Proxima Nova"/>
            </a:endParaRPr>
          </a:p>
        </p:txBody>
      </p:sp>
      <p:sp>
        <p:nvSpPr>
          <p:cNvPr id="941" name="Google Shape;941;g90144a8c30_0_830"/>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42" name="Google Shape;942;g90144a8c30_0_830"/>
          <p:cNvSpPr txBox="1"/>
          <p:nvPr/>
        </p:nvSpPr>
        <p:spPr>
          <a:xfrm>
            <a:off x="386000" y="1205350"/>
            <a:ext cx="4040400" cy="3836400"/>
          </a:xfrm>
          <a:prstGeom prst="rect">
            <a:avLst/>
          </a:prstGeom>
          <a:noFill/>
          <a:ln>
            <a:noFill/>
          </a:ln>
        </p:spPr>
        <p:txBody>
          <a:bodyPr spcFirstLastPara="1" wrap="square" lIns="91425" tIns="91425" rIns="91425" bIns="91425" anchor="t" anchorCtr="0">
            <a:noAutofit/>
          </a:bodyPr>
          <a:lstStyle/>
          <a:p>
            <a:pPr marL="457200" lvl="0" indent="-285750" algn="just" rtl="0">
              <a:lnSpc>
                <a:spcPct val="115000"/>
              </a:lnSpc>
              <a:spcBef>
                <a:spcPts val="0"/>
              </a:spcBef>
              <a:spcAft>
                <a:spcPts val="0"/>
              </a:spcAft>
              <a:buClr>
                <a:srgbClr val="333333"/>
              </a:buClr>
              <a:buSzPts val="900"/>
              <a:buChar char="●"/>
            </a:pPr>
            <a:r>
              <a:rPr lang="en-IN" sz="1100">
                <a:solidFill>
                  <a:srgbClr val="0E101A"/>
                </a:solidFill>
              </a:rPr>
              <a:t>Back-end automation is all about interacting with different servers, databases and APIs, and fetching data as and when required. Thus, before getting started with back-end automation testing, let’s discuss a few HTTP response codes that are common while communicating with servers and APIs.</a:t>
            </a:r>
            <a:endParaRPr sz="1100">
              <a:solidFill>
                <a:srgbClr val="0E101A"/>
              </a:solidFill>
            </a:endParaRPr>
          </a:p>
          <a:p>
            <a:pPr marL="457200" lvl="0" indent="0" algn="just" rtl="0">
              <a:lnSpc>
                <a:spcPct val="115000"/>
              </a:lnSpc>
              <a:spcBef>
                <a:spcPts val="0"/>
              </a:spcBef>
              <a:spcAft>
                <a:spcPts val="0"/>
              </a:spcAft>
              <a:buNone/>
            </a:pPr>
            <a:endParaRPr sz="1100">
              <a:solidFill>
                <a:srgbClr val="0E101A"/>
              </a:solidFill>
            </a:endParaRPr>
          </a:p>
          <a:p>
            <a:pPr marL="457200" lvl="0" indent="-285750" algn="just" rtl="0">
              <a:lnSpc>
                <a:spcPct val="115000"/>
              </a:lnSpc>
              <a:spcBef>
                <a:spcPts val="0"/>
              </a:spcBef>
              <a:spcAft>
                <a:spcPts val="0"/>
              </a:spcAft>
              <a:buClr>
                <a:srgbClr val="333333"/>
              </a:buClr>
              <a:buSzPts val="900"/>
              <a:buChar char="●"/>
            </a:pPr>
            <a:r>
              <a:rPr lang="en-IN" sz="1100">
                <a:solidFill>
                  <a:srgbClr val="0E101A"/>
                </a:solidFill>
              </a:rPr>
              <a:t>HTTP response codes check whether or not a specific HTTP request has been successfully completed. </a:t>
            </a:r>
            <a:endParaRPr sz="1100">
              <a:solidFill>
                <a:srgbClr val="0E101A"/>
              </a:solidFill>
            </a:endParaRPr>
          </a:p>
          <a:p>
            <a:pPr marL="457200" lvl="0" indent="0" algn="just" rtl="0">
              <a:lnSpc>
                <a:spcPct val="115000"/>
              </a:lnSpc>
              <a:spcBef>
                <a:spcPts val="0"/>
              </a:spcBef>
              <a:spcAft>
                <a:spcPts val="0"/>
              </a:spcAft>
              <a:buNone/>
            </a:pPr>
            <a:endParaRPr sz="1100">
              <a:solidFill>
                <a:srgbClr val="0E101A"/>
              </a:solidFill>
            </a:endParaRPr>
          </a:p>
          <a:p>
            <a:pPr marL="457200" lvl="0" indent="-285750" algn="just" rtl="0">
              <a:lnSpc>
                <a:spcPct val="115000"/>
              </a:lnSpc>
              <a:spcBef>
                <a:spcPts val="0"/>
              </a:spcBef>
              <a:spcAft>
                <a:spcPts val="0"/>
              </a:spcAft>
              <a:buClr>
                <a:srgbClr val="333333"/>
              </a:buClr>
              <a:buSzPts val="900"/>
              <a:buChar char="●"/>
            </a:pPr>
            <a:r>
              <a:rPr lang="en-IN" sz="1100">
                <a:solidFill>
                  <a:srgbClr val="0E101A"/>
                </a:solidFill>
              </a:rPr>
              <a:t>HTTP responses are grouped in five major categories, which are as follows:</a:t>
            </a:r>
            <a:endParaRPr sz="1100">
              <a:solidFill>
                <a:srgbClr val="0E101A"/>
              </a:solidFill>
            </a:endParaRPr>
          </a:p>
          <a:p>
            <a:pPr marL="914400" lvl="1" indent="-285750" algn="just" rtl="0">
              <a:lnSpc>
                <a:spcPct val="115000"/>
              </a:lnSpc>
              <a:spcBef>
                <a:spcPts val="0"/>
              </a:spcBef>
              <a:spcAft>
                <a:spcPts val="0"/>
              </a:spcAft>
              <a:buClr>
                <a:srgbClr val="333333"/>
              </a:buClr>
              <a:buSzPts val="900"/>
              <a:buChar char="○"/>
            </a:pPr>
            <a:r>
              <a:rPr lang="en-IN" sz="1100">
                <a:solidFill>
                  <a:srgbClr val="0E101A"/>
                </a:solidFill>
              </a:rPr>
              <a:t>Informational responses (100–199)</a:t>
            </a:r>
            <a:endParaRPr sz="1100">
              <a:solidFill>
                <a:srgbClr val="0E101A"/>
              </a:solidFill>
            </a:endParaRPr>
          </a:p>
          <a:p>
            <a:pPr marL="914400" lvl="1" indent="-285750" algn="just" rtl="0">
              <a:lnSpc>
                <a:spcPct val="115000"/>
              </a:lnSpc>
              <a:spcBef>
                <a:spcPts val="0"/>
              </a:spcBef>
              <a:spcAft>
                <a:spcPts val="0"/>
              </a:spcAft>
              <a:buClr>
                <a:srgbClr val="333333"/>
              </a:buClr>
              <a:buSzPts val="900"/>
              <a:buChar char="○"/>
            </a:pPr>
            <a:r>
              <a:rPr lang="en-IN" sz="1100">
                <a:solidFill>
                  <a:srgbClr val="0E101A"/>
                </a:solidFill>
              </a:rPr>
              <a:t>Successful responses (200–299)</a:t>
            </a:r>
            <a:endParaRPr sz="1100">
              <a:solidFill>
                <a:srgbClr val="0E101A"/>
              </a:solidFill>
            </a:endParaRPr>
          </a:p>
          <a:p>
            <a:pPr marL="914400" lvl="1" indent="-285750" algn="just" rtl="0">
              <a:lnSpc>
                <a:spcPct val="115000"/>
              </a:lnSpc>
              <a:spcBef>
                <a:spcPts val="0"/>
              </a:spcBef>
              <a:spcAft>
                <a:spcPts val="0"/>
              </a:spcAft>
              <a:buClr>
                <a:srgbClr val="333333"/>
              </a:buClr>
              <a:buSzPts val="900"/>
              <a:buChar char="○"/>
            </a:pPr>
            <a:r>
              <a:rPr lang="en-IN" sz="1100">
                <a:solidFill>
                  <a:srgbClr val="0E101A"/>
                </a:solidFill>
              </a:rPr>
              <a:t>Redirects (300–399)</a:t>
            </a:r>
            <a:endParaRPr sz="1100">
              <a:solidFill>
                <a:srgbClr val="0E101A"/>
              </a:solidFill>
            </a:endParaRPr>
          </a:p>
          <a:p>
            <a:pPr marL="914400" lvl="1" indent="-285750" algn="just" rtl="0">
              <a:lnSpc>
                <a:spcPct val="115000"/>
              </a:lnSpc>
              <a:spcBef>
                <a:spcPts val="0"/>
              </a:spcBef>
              <a:spcAft>
                <a:spcPts val="0"/>
              </a:spcAft>
              <a:buClr>
                <a:srgbClr val="333333"/>
              </a:buClr>
              <a:buSzPts val="900"/>
              <a:buChar char="○"/>
            </a:pPr>
            <a:r>
              <a:rPr lang="en-IN" sz="1100">
                <a:solidFill>
                  <a:srgbClr val="0E101A"/>
                </a:solidFill>
              </a:rPr>
              <a:t>Client errors (400–499)</a:t>
            </a:r>
            <a:endParaRPr sz="1100">
              <a:solidFill>
                <a:srgbClr val="0E101A"/>
              </a:solidFill>
            </a:endParaRPr>
          </a:p>
          <a:p>
            <a:pPr marL="914400" lvl="1" indent="-285750" algn="just" rtl="0">
              <a:lnSpc>
                <a:spcPct val="115000"/>
              </a:lnSpc>
              <a:spcBef>
                <a:spcPts val="0"/>
              </a:spcBef>
              <a:spcAft>
                <a:spcPts val="0"/>
              </a:spcAft>
              <a:buClr>
                <a:srgbClr val="333333"/>
              </a:buClr>
              <a:buSzPts val="900"/>
              <a:buChar char="○"/>
            </a:pPr>
            <a:r>
              <a:rPr lang="en-IN" sz="1100">
                <a:solidFill>
                  <a:srgbClr val="0E101A"/>
                </a:solidFill>
              </a:rPr>
              <a:t>Server errors (500–599)</a:t>
            </a:r>
            <a:endParaRPr sz="1100"/>
          </a:p>
        </p:txBody>
      </p:sp>
      <p:pic>
        <p:nvPicPr>
          <p:cNvPr id="943" name="Google Shape;943;g90144a8c30_0_830"/>
          <p:cNvPicPr preferRelativeResize="0"/>
          <p:nvPr/>
        </p:nvPicPr>
        <p:blipFill>
          <a:blip r:embed="rId3">
            <a:alphaModFix/>
          </a:blip>
          <a:stretch>
            <a:fillRect/>
          </a:stretch>
        </p:blipFill>
        <p:spPr>
          <a:xfrm>
            <a:off x="4623974" y="1617088"/>
            <a:ext cx="4234899" cy="2514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g90b01c6fcf_0_3"/>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32</a:t>
            </a:fld>
            <a:endParaRPr sz="900">
              <a:solidFill>
                <a:srgbClr val="FF0000"/>
              </a:solidFill>
              <a:latin typeface="Proxima Nova"/>
              <a:ea typeface="Proxima Nova"/>
              <a:cs typeface="Proxima Nova"/>
              <a:sym typeface="Proxima Nova"/>
            </a:endParaRPr>
          </a:p>
        </p:txBody>
      </p:sp>
      <p:sp>
        <p:nvSpPr>
          <p:cNvPr id="949" name="Google Shape;949;g90b01c6fcf_0_3"/>
          <p:cNvSpPr txBox="1"/>
          <p:nvPr/>
        </p:nvSpPr>
        <p:spPr>
          <a:xfrm>
            <a:off x="386004" y="126225"/>
            <a:ext cx="72945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HTTP Response Codes</a:t>
            </a:r>
            <a:endParaRPr sz="2340" b="0" i="0" u="none" strike="noStrike" cap="none">
              <a:solidFill>
                <a:schemeClr val="lt1"/>
              </a:solidFill>
              <a:latin typeface="Proxima Nova"/>
              <a:ea typeface="Proxima Nova"/>
              <a:cs typeface="Proxima Nova"/>
              <a:sym typeface="Proxima Nova"/>
            </a:endParaRPr>
          </a:p>
        </p:txBody>
      </p:sp>
      <p:sp>
        <p:nvSpPr>
          <p:cNvPr id="950" name="Google Shape;950;g90b01c6fcf_0_3"/>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       </a:t>
            </a:r>
            <a:r>
              <a:rPr lang="en-IN" sz="1740">
                <a:solidFill>
                  <a:schemeClr val="lt1"/>
                </a:solidFill>
                <a:latin typeface="Proxima Nova"/>
                <a:ea typeface="Proxima Nova"/>
                <a:cs typeface="Proxima Nova"/>
                <a:sym typeface="Proxima Nova"/>
              </a:rPr>
              <a:t>Most Common HTTP Response Codes</a:t>
            </a:r>
            <a:endParaRPr sz="1800" b="0" i="0" u="none" strike="noStrike" cap="none">
              <a:solidFill>
                <a:schemeClr val="lt1"/>
              </a:solidFill>
              <a:latin typeface="Calibri"/>
              <a:ea typeface="Calibri"/>
              <a:cs typeface="Calibri"/>
              <a:sym typeface="Calibri"/>
            </a:endParaRPr>
          </a:p>
        </p:txBody>
      </p:sp>
      <p:pic>
        <p:nvPicPr>
          <p:cNvPr id="951" name="Google Shape;951;g90b01c6fcf_0_3"/>
          <p:cNvPicPr preferRelativeResize="0"/>
          <p:nvPr/>
        </p:nvPicPr>
        <p:blipFill>
          <a:blip r:embed="rId3">
            <a:alphaModFix/>
          </a:blip>
          <a:stretch>
            <a:fillRect/>
          </a:stretch>
        </p:blipFill>
        <p:spPr>
          <a:xfrm>
            <a:off x="1866900" y="1087076"/>
            <a:ext cx="5761903" cy="3857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g90144a8c30_0_2225"/>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33</a:t>
            </a:fld>
            <a:endParaRPr sz="900">
              <a:solidFill>
                <a:srgbClr val="FF0000"/>
              </a:solidFill>
              <a:latin typeface="Proxima Nova"/>
              <a:ea typeface="Proxima Nova"/>
              <a:cs typeface="Proxima Nova"/>
              <a:sym typeface="Proxima Nova"/>
            </a:endParaRPr>
          </a:p>
        </p:txBody>
      </p:sp>
      <p:sp>
        <p:nvSpPr>
          <p:cNvPr id="957" name="Google Shape;957;g90144a8c30_0_2225"/>
          <p:cNvSpPr txBox="1"/>
          <p:nvPr/>
        </p:nvSpPr>
        <p:spPr>
          <a:xfrm>
            <a:off x="386004" y="126225"/>
            <a:ext cx="72945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HTTP Response Codes</a:t>
            </a:r>
            <a:endParaRPr sz="2340" b="0" i="0" u="none" strike="noStrike" cap="none">
              <a:solidFill>
                <a:schemeClr val="lt1"/>
              </a:solidFill>
              <a:latin typeface="Proxima Nova"/>
              <a:ea typeface="Proxima Nova"/>
              <a:cs typeface="Proxima Nova"/>
              <a:sym typeface="Proxima Nova"/>
            </a:endParaRPr>
          </a:p>
        </p:txBody>
      </p:sp>
      <p:sp>
        <p:nvSpPr>
          <p:cNvPr id="958" name="Google Shape;958;g90144a8c30_0_2225"/>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       </a:t>
            </a:r>
            <a:r>
              <a:rPr lang="en-IN" sz="1740">
                <a:solidFill>
                  <a:schemeClr val="lt1"/>
                </a:solidFill>
                <a:latin typeface="Proxima Nova"/>
                <a:ea typeface="Proxima Nova"/>
                <a:cs typeface="Proxima Nova"/>
                <a:sym typeface="Proxima Nova"/>
              </a:rPr>
              <a:t>Most Common HTTP Response Codes</a:t>
            </a:r>
            <a:endParaRPr sz="1800" b="0" i="0" u="none" strike="noStrike" cap="none">
              <a:solidFill>
                <a:schemeClr val="lt1"/>
              </a:solidFill>
              <a:latin typeface="Calibri"/>
              <a:ea typeface="Calibri"/>
              <a:cs typeface="Calibri"/>
              <a:sym typeface="Calibri"/>
            </a:endParaRPr>
          </a:p>
        </p:txBody>
      </p:sp>
      <p:graphicFrame>
        <p:nvGraphicFramePr>
          <p:cNvPr id="959" name="Google Shape;959;g90144a8c30_0_2225"/>
          <p:cNvGraphicFramePr/>
          <p:nvPr/>
        </p:nvGraphicFramePr>
        <p:xfrm>
          <a:off x="495300" y="1174625"/>
          <a:ext cx="3000000" cy="3000000"/>
        </p:xfrm>
        <a:graphic>
          <a:graphicData uri="http://schemas.openxmlformats.org/drawingml/2006/table">
            <a:tbl>
              <a:tblPr>
                <a:noFill/>
                <a:tableStyleId>{F5B21F99-86DD-4721-8FA7-344691A2A91C}</a:tableStyleId>
              </a:tblPr>
              <a:tblGrid>
                <a:gridCol w="2043600">
                  <a:extLst>
                    <a:ext uri="{9D8B030D-6E8A-4147-A177-3AD203B41FA5}">
                      <a16:colId xmlns:a16="http://schemas.microsoft.com/office/drawing/2014/main" val="20000"/>
                    </a:ext>
                  </a:extLst>
                </a:gridCol>
                <a:gridCol w="603042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IN" b="1"/>
                        <a:t>Status Code</a:t>
                      </a:r>
                      <a:endParaRPr b="1"/>
                    </a:p>
                  </a:txBody>
                  <a:tcPr marL="91425" marR="91425" marT="91425" marB="91425">
                    <a:solidFill>
                      <a:srgbClr val="F4CCCC"/>
                    </a:solidFill>
                  </a:tcPr>
                </a:tc>
                <a:tc>
                  <a:txBody>
                    <a:bodyPr/>
                    <a:lstStyle/>
                    <a:p>
                      <a:pPr marL="0" lvl="0" indent="0" algn="ctr" rtl="0">
                        <a:spcBef>
                          <a:spcPts val="0"/>
                        </a:spcBef>
                        <a:spcAft>
                          <a:spcPts val="0"/>
                        </a:spcAft>
                        <a:buNone/>
                      </a:pPr>
                      <a:r>
                        <a:rPr lang="en-IN" b="1"/>
                        <a:t>Description</a:t>
                      </a:r>
                      <a:endParaRPr b="1"/>
                    </a:p>
                  </a:txBody>
                  <a:tcPr marL="91425" marR="91425" marT="91425" marB="91425">
                    <a:solidFill>
                      <a:srgbClr val="F4CCCC"/>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IN" sz="1100"/>
                        <a:t>200 - OK</a:t>
                      </a:r>
                      <a:endParaRPr sz="1100"/>
                    </a:p>
                  </a:txBody>
                  <a:tcPr marL="91425" marR="91425" marT="91425" marB="91425">
                    <a:solidFill>
                      <a:srgbClr val="FFFFFF"/>
                    </a:solidFill>
                  </a:tcPr>
                </a:tc>
                <a:tc>
                  <a:txBody>
                    <a:bodyPr/>
                    <a:lstStyle/>
                    <a:p>
                      <a:pPr marL="0" lvl="0" indent="0" algn="l" rtl="0">
                        <a:lnSpc>
                          <a:spcPct val="115000"/>
                        </a:lnSpc>
                        <a:spcBef>
                          <a:spcPts val="0"/>
                        </a:spcBef>
                        <a:spcAft>
                          <a:spcPts val="0"/>
                        </a:spcAft>
                        <a:buNone/>
                      </a:pPr>
                      <a:r>
                        <a:rPr lang="en-IN" sz="1100">
                          <a:solidFill>
                            <a:srgbClr val="0E101A"/>
                          </a:solidFill>
                        </a:rPr>
                        <a:t>This status code shows that the request was successfully carried out.</a:t>
                      </a:r>
                      <a:endParaRPr b="1"/>
                    </a:p>
                  </a:txBody>
                  <a:tcPr marL="91425" marR="91425" marT="91425" marB="91425">
                    <a:solidFill>
                      <a:srgbClr val="FFFFFF"/>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IN" sz="1100"/>
                        <a:t>301 - Moved Permanently</a:t>
                      </a:r>
                      <a:endParaRPr sz="1100"/>
                    </a:p>
                  </a:txBody>
                  <a:tcPr marL="91425" marR="91425" marT="91425" marB="91425">
                    <a:solidFill>
                      <a:srgbClr val="FFFFFF"/>
                    </a:solidFill>
                  </a:tcPr>
                </a:tc>
                <a:tc>
                  <a:txBody>
                    <a:bodyPr/>
                    <a:lstStyle/>
                    <a:p>
                      <a:pPr marL="0" lvl="0" indent="0" algn="l" rtl="0">
                        <a:lnSpc>
                          <a:spcPct val="115000"/>
                        </a:lnSpc>
                        <a:spcBef>
                          <a:spcPts val="0"/>
                        </a:spcBef>
                        <a:spcAft>
                          <a:spcPts val="0"/>
                        </a:spcAft>
                        <a:buNone/>
                      </a:pPr>
                      <a:r>
                        <a:rPr lang="en-IN" sz="1100">
                          <a:solidFill>
                            <a:srgbClr val="0E101A"/>
                          </a:solidFill>
                        </a:rPr>
                        <a:t>This status code represents that the data that is being requested is not found at the given address and has been moved to a different address permanently.</a:t>
                      </a:r>
                      <a:endParaRPr sz="1100">
                        <a:solidFill>
                          <a:srgbClr val="0E101A"/>
                        </a:solidFill>
                      </a:endParaRPr>
                    </a:p>
                  </a:txBody>
                  <a:tcPr marL="91425" marR="91425" marT="91425" marB="91425">
                    <a:solidFill>
                      <a:srgbClr val="FFFFFF"/>
                    </a:solidFil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IN" sz="1100"/>
                        <a:t>302 - Moved Temporarily</a:t>
                      </a:r>
                      <a:endParaRPr sz="1100"/>
                    </a:p>
                  </a:txBody>
                  <a:tcPr marL="91425" marR="91425" marT="91425" marB="91425">
                    <a:solidFill>
                      <a:srgbClr val="FFFFFF"/>
                    </a:solidFill>
                  </a:tcPr>
                </a:tc>
                <a:tc>
                  <a:txBody>
                    <a:bodyPr/>
                    <a:lstStyle/>
                    <a:p>
                      <a:pPr marL="0" lvl="0" indent="0" algn="l" rtl="0">
                        <a:lnSpc>
                          <a:spcPct val="115000"/>
                        </a:lnSpc>
                        <a:spcBef>
                          <a:spcPts val="0"/>
                        </a:spcBef>
                        <a:spcAft>
                          <a:spcPts val="0"/>
                        </a:spcAft>
                        <a:buClr>
                          <a:schemeClr val="dk1"/>
                        </a:buClr>
                        <a:buSzPts val="1100"/>
                        <a:buFont typeface="Arial"/>
                        <a:buNone/>
                      </a:pPr>
                      <a:r>
                        <a:rPr lang="en-IN" sz="1100">
                          <a:solidFill>
                            <a:srgbClr val="0E101A"/>
                          </a:solidFill>
                        </a:rPr>
                        <a:t>This status code represents that the data that is being requested is not found at the given address and has been moved to a different address temporarily.</a:t>
                      </a:r>
                      <a:endParaRPr sz="1100">
                        <a:solidFill>
                          <a:srgbClr val="0E101A"/>
                        </a:solidFill>
                      </a:endParaRPr>
                    </a:p>
                  </a:txBody>
                  <a:tcPr marL="91425" marR="91425" marT="91425" marB="91425">
                    <a:solidFill>
                      <a:srgbClr val="FFFFFF"/>
                    </a:solidFill>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IN" sz="1100"/>
                        <a:t>403 - Forbidden</a:t>
                      </a:r>
                      <a:endParaRPr sz="1100"/>
                    </a:p>
                  </a:txBody>
                  <a:tcPr marL="91425" marR="91425" marT="91425" marB="91425">
                    <a:solidFill>
                      <a:srgbClr val="FFFFFF"/>
                    </a:solidFill>
                  </a:tcPr>
                </a:tc>
                <a:tc>
                  <a:txBody>
                    <a:bodyPr/>
                    <a:lstStyle/>
                    <a:p>
                      <a:pPr marL="0" lvl="0" indent="0" algn="l" rtl="0">
                        <a:lnSpc>
                          <a:spcPct val="115000"/>
                        </a:lnSpc>
                        <a:spcBef>
                          <a:spcPts val="0"/>
                        </a:spcBef>
                        <a:spcAft>
                          <a:spcPts val="0"/>
                        </a:spcAft>
                        <a:buNone/>
                      </a:pPr>
                      <a:r>
                        <a:rPr lang="en-IN" sz="1100">
                          <a:solidFill>
                            <a:srgbClr val="0E101A"/>
                          </a:solidFill>
                        </a:rPr>
                        <a:t>This status code represents that the client who is trying to access the data is not authorised for the same. </a:t>
                      </a:r>
                      <a:endParaRPr sz="1100">
                        <a:solidFill>
                          <a:srgbClr val="0E101A"/>
                        </a:solidFill>
                      </a:endParaRPr>
                    </a:p>
                  </a:txBody>
                  <a:tcPr marL="91425" marR="91425" marT="91425" marB="91425">
                    <a:solidFill>
                      <a:srgbClr val="FFFFFF"/>
                    </a:solidFill>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IN" sz="1100"/>
                        <a:t>404 - Not Found</a:t>
                      </a:r>
                      <a:endParaRPr sz="1100"/>
                    </a:p>
                  </a:txBody>
                  <a:tcPr marL="91425" marR="91425" marT="91425" marB="91425">
                    <a:solidFill>
                      <a:srgbClr val="FFFFFF"/>
                    </a:solidFill>
                  </a:tcPr>
                </a:tc>
                <a:tc>
                  <a:txBody>
                    <a:bodyPr/>
                    <a:lstStyle/>
                    <a:p>
                      <a:pPr marL="0" lvl="0" indent="0" algn="l" rtl="0">
                        <a:lnSpc>
                          <a:spcPct val="115000"/>
                        </a:lnSpc>
                        <a:spcBef>
                          <a:spcPts val="0"/>
                        </a:spcBef>
                        <a:spcAft>
                          <a:spcPts val="0"/>
                        </a:spcAft>
                        <a:buNone/>
                      </a:pPr>
                      <a:r>
                        <a:rPr lang="en-IN" sz="1100">
                          <a:solidFill>
                            <a:srgbClr val="0E101A"/>
                          </a:solidFill>
                        </a:rPr>
                        <a:t>This </a:t>
                      </a:r>
                      <a:r>
                        <a:rPr lang="en-IN" sz="1100">
                          <a:solidFill>
                            <a:srgbClr val="0E101A"/>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4"/>
                            </a:ext>
                          </a:extLst>
                        </a:rPr>
                        <a:t>status</a:t>
                      </a:r>
                      <a:r>
                        <a:rPr lang="en-IN" sz="1100">
                          <a:solidFill>
                            <a:srgbClr val="0E101A"/>
                          </a:solidFill>
                        </a:rPr>
                        <a:t> code represents that the requested server is no longer found at the given address.</a:t>
                      </a:r>
                      <a:endParaRPr sz="1100">
                        <a:solidFill>
                          <a:srgbClr val="0E101A"/>
                        </a:solidFill>
                      </a:endParaRPr>
                    </a:p>
                  </a:txBody>
                  <a:tcPr marL="91425" marR="91425" marT="91425" marB="91425">
                    <a:solidFill>
                      <a:srgbClr val="FFFFFF"/>
                    </a:solidFill>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IN" sz="1100"/>
                        <a:t>500 - Internal Server Error</a:t>
                      </a:r>
                      <a:endParaRPr sz="1100"/>
                    </a:p>
                  </a:txBody>
                  <a:tcPr marL="91425" marR="91425" marT="91425" marB="91425">
                    <a:solidFill>
                      <a:srgbClr val="FFFFFF"/>
                    </a:solidFill>
                  </a:tcPr>
                </a:tc>
                <a:tc>
                  <a:txBody>
                    <a:bodyPr/>
                    <a:lstStyle/>
                    <a:p>
                      <a:pPr marL="0" lvl="0" indent="0" algn="l" rtl="0">
                        <a:lnSpc>
                          <a:spcPct val="115000"/>
                        </a:lnSpc>
                        <a:spcBef>
                          <a:spcPts val="0"/>
                        </a:spcBef>
                        <a:spcAft>
                          <a:spcPts val="0"/>
                        </a:spcAft>
                        <a:buNone/>
                      </a:pPr>
                      <a:r>
                        <a:rPr lang="en-IN" sz="1100">
                          <a:solidFill>
                            <a:srgbClr val="0E101A"/>
                          </a:solidFill>
                        </a:rPr>
                        <a:t>This server response functions as a collection status code for an unexpected server error(s).</a:t>
                      </a:r>
                      <a:endParaRPr sz="1100">
                        <a:solidFill>
                          <a:srgbClr val="0E101A"/>
                        </a:solidFill>
                      </a:endParaRPr>
                    </a:p>
                  </a:txBody>
                  <a:tcPr marL="91425" marR="91425" marT="91425" marB="91425">
                    <a:solidFill>
                      <a:srgbClr val="FFFFFF"/>
                    </a:solidFill>
                  </a:tcPr>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IN" sz="1100"/>
                        <a:t>503 - Service Unavailable</a:t>
                      </a:r>
                      <a:endParaRPr sz="1100"/>
                    </a:p>
                  </a:txBody>
                  <a:tcPr marL="91425" marR="91425" marT="91425" marB="91425">
                    <a:solidFill>
                      <a:srgbClr val="FFFFFF"/>
                    </a:solidFill>
                  </a:tcPr>
                </a:tc>
                <a:tc>
                  <a:txBody>
                    <a:bodyPr/>
                    <a:lstStyle/>
                    <a:p>
                      <a:pPr marL="0" lvl="0" indent="0" algn="l" rtl="0">
                        <a:lnSpc>
                          <a:spcPct val="115000"/>
                        </a:lnSpc>
                        <a:spcBef>
                          <a:spcPts val="0"/>
                        </a:spcBef>
                        <a:spcAft>
                          <a:spcPts val="0"/>
                        </a:spcAft>
                        <a:buNone/>
                      </a:pPr>
                      <a:r>
                        <a:rPr lang="en-IN" sz="1100">
                          <a:solidFill>
                            <a:srgbClr val="0E101A"/>
                          </a:solidFill>
                        </a:rPr>
                        <a:t>This server response indicates that the server that is trying to be accessed is currently overloaded.</a:t>
                      </a:r>
                      <a:endParaRPr sz="1100">
                        <a:solidFill>
                          <a:srgbClr val="0E101A"/>
                        </a:solidFill>
                      </a:endParaRPr>
                    </a:p>
                  </a:txBody>
                  <a:tcPr marL="91425" marR="91425" marT="91425" marB="91425">
                    <a:solidFill>
                      <a:srgbClr val="FFFFFF"/>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g90144a8c30_0_687"/>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34</a:t>
            </a:fld>
            <a:endParaRPr sz="900">
              <a:latin typeface="Proxima Nova"/>
              <a:ea typeface="Proxima Nova"/>
              <a:cs typeface="Proxima Nova"/>
              <a:sym typeface="Proxima Nova"/>
            </a:endParaRPr>
          </a:p>
        </p:txBody>
      </p:sp>
      <p:sp>
        <p:nvSpPr>
          <p:cNvPr id="965" name="Google Shape;965;g90144a8c30_0_687"/>
          <p:cNvSpPr txBox="1"/>
          <p:nvPr/>
        </p:nvSpPr>
        <p:spPr>
          <a:xfrm>
            <a:off x="568975" y="1918952"/>
            <a:ext cx="4432500" cy="1305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4400">
                <a:solidFill>
                  <a:schemeClr val="lt1"/>
                </a:solidFill>
                <a:latin typeface="Calibri"/>
                <a:ea typeface="Calibri"/>
                <a:cs typeface="Calibri"/>
                <a:sym typeface="Calibri"/>
              </a:rPr>
              <a:t>Introduction to Back-End Testing</a:t>
            </a:r>
            <a:endParaRPr sz="4400" b="0" i="0" u="none" strike="noStrike" cap="none">
              <a:solidFill>
                <a:schemeClr val="lt1"/>
              </a:solidFill>
              <a:latin typeface="Calibri"/>
              <a:ea typeface="Calibri"/>
              <a:cs typeface="Calibri"/>
              <a:sym typeface="Calibri"/>
            </a:endParaRPr>
          </a:p>
        </p:txBody>
      </p:sp>
      <p:sp>
        <p:nvSpPr>
          <p:cNvPr id="966" name="Google Shape;966;g90144a8c30_0_687"/>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IN">
                <a:solidFill>
                  <a:srgbClr val="FFFFFF"/>
                </a:solidFill>
              </a:rPr>
              <a:t>TechM Full-Stack Software Development </a:t>
            </a:r>
            <a:endParaRPr>
              <a:solidFill>
                <a:srgbClr val="FFFFFF"/>
              </a:solidFill>
            </a:endParaRPr>
          </a:p>
        </p:txBody>
      </p:sp>
      <p:sp>
        <p:nvSpPr>
          <p:cNvPr id="967" name="Google Shape;967;g90144a8c30_0_687"/>
          <p:cNvSpPr/>
          <p:nvPr/>
        </p:nvSpPr>
        <p:spPr>
          <a:xfrm>
            <a:off x="5340925" y="1569025"/>
            <a:ext cx="2036700" cy="7689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a:t>Presentation Layer</a:t>
            </a:r>
            <a:endParaRPr b="1"/>
          </a:p>
          <a:p>
            <a:pPr marL="0" lvl="0" indent="0" algn="ctr" rtl="0">
              <a:spcBef>
                <a:spcPts val="0"/>
              </a:spcBef>
              <a:spcAft>
                <a:spcPts val="0"/>
              </a:spcAft>
              <a:buNone/>
            </a:pPr>
            <a:r>
              <a:rPr lang="en-IN" b="1"/>
              <a:t>(UI)</a:t>
            </a:r>
            <a:endParaRPr b="1"/>
          </a:p>
        </p:txBody>
      </p:sp>
      <p:sp>
        <p:nvSpPr>
          <p:cNvPr id="968" name="Google Shape;968;g90144a8c30_0_687"/>
          <p:cNvSpPr/>
          <p:nvPr/>
        </p:nvSpPr>
        <p:spPr>
          <a:xfrm>
            <a:off x="5340925" y="2490375"/>
            <a:ext cx="2036700" cy="7689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a:t>Business Layer</a:t>
            </a:r>
            <a:endParaRPr b="1"/>
          </a:p>
          <a:p>
            <a:pPr marL="0" lvl="0" indent="0" algn="ctr" rtl="0">
              <a:spcBef>
                <a:spcPts val="0"/>
              </a:spcBef>
              <a:spcAft>
                <a:spcPts val="0"/>
              </a:spcAft>
              <a:buNone/>
            </a:pPr>
            <a:r>
              <a:rPr lang="en-IN" b="1"/>
              <a:t>(API)</a:t>
            </a:r>
            <a:endParaRPr b="1"/>
          </a:p>
        </p:txBody>
      </p:sp>
      <p:sp>
        <p:nvSpPr>
          <p:cNvPr id="969" name="Google Shape;969;g90144a8c30_0_687"/>
          <p:cNvSpPr/>
          <p:nvPr/>
        </p:nvSpPr>
        <p:spPr>
          <a:xfrm>
            <a:off x="5340925" y="3411725"/>
            <a:ext cx="2036700" cy="7689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a:t>Database Layer</a:t>
            </a:r>
            <a:endParaRPr b="1"/>
          </a:p>
          <a:p>
            <a:pPr marL="0" lvl="0" indent="0" algn="ctr" rtl="0">
              <a:spcBef>
                <a:spcPts val="0"/>
              </a:spcBef>
              <a:spcAft>
                <a:spcPts val="0"/>
              </a:spcAft>
              <a:buNone/>
            </a:pPr>
            <a:r>
              <a:rPr lang="en-IN" b="1"/>
              <a:t>(Database)</a:t>
            </a:r>
            <a:endParaRPr b="1"/>
          </a:p>
        </p:txBody>
      </p:sp>
      <p:cxnSp>
        <p:nvCxnSpPr>
          <p:cNvPr id="970" name="Google Shape;970;g90144a8c30_0_687"/>
          <p:cNvCxnSpPr>
            <a:endCxn id="967" idx="3"/>
          </p:cNvCxnSpPr>
          <p:nvPr/>
        </p:nvCxnSpPr>
        <p:spPr>
          <a:xfrm flipH="1">
            <a:off x="7377625" y="1662475"/>
            <a:ext cx="322200" cy="291000"/>
          </a:xfrm>
          <a:prstGeom prst="straightConnector1">
            <a:avLst/>
          </a:prstGeom>
          <a:noFill/>
          <a:ln w="9525" cap="flat" cmpd="sng">
            <a:solidFill>
              <a:srgbClr val="0000FF"/>
            </a:solidFill>
            <a:prstDash val="solid"/>
            <a:round/>
            <a:headEnd type="none" w="med" len="med"/>
            <a:tailEnd type="triangle" w="med" len="med"/>
          </a:ln>
        </p:spPr>
      </p:cxnSp>
      <p:sp>
        <p:nvSpPr>
          <p:cNvPr id="971" name="Google Shape;971;g90144a8c30_0_687"/>
          <p:cNvSpPr txBox="1"/>
          <p:nvPr/>
        </p:nvSpPr>
        <p:spPr>
          <a:xfrm>
            <a:off x="7717075" y="1264350"/>
            <a:ext cx="9906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solidFill>
                  <a:srgbClr val="00FFFF"/>
                </a:solidFill>
              </a:rPr>
              <a:t>Front-end testing</a:t>
            </a:r>
            <a:endParaRPr>
              <a:solidFill>
                <a:srgbClr val="00FFFF"/>
              </a:solidFill>
            </a:endParaRPr>
          </a:p>
        </p:txBody>
      </p:sp>
      <p:cxnSp>
        <p:nvCxnSpPr>
          <p:cNvPr id="972" name="Google Shape;972;g90144a8c30_0_687"/>
          <p:cNvCxnSpPr/>
          <p:nvPr/>
        </p:nvCxnSpPr>
        <p:spPr>
          <a:xfrm rot="10800000">
            <a:off x="7367050" y="2888675"/>
            <a:ext cx="582000" cy="228600"/>
          </a:xfrm>
          <a:prstGeom prst="straightConnector1">
            <a:avLst/>
          </a:prstGeom>
          <a:noFill/>
          <a:ln w="9525" cap="flat" cmpd="sng">
            <a:solidFill>
              <a:schemeClr val="dk2"/>
            </a:solidFill>
            <a:prstDash val="solid"/>
            <a:round/>
            <a:headEnd type="none" w="med" len="med"/>
            <a:tailEnd type="triangle" w="med" len="med"/>
          </a:ln>
        </p:spPr>
      </p:cxnSp>
      <p:cxnSp>
        <p:nvCxnSpPr>
          <p:cNvPr id="973" name="Google Shape;973;g90144a8c30_0_687"/>
          <p:cNvCxnSpPr/>
          <p:nvPr/>
        </p:nvCxnSpPr>
        <p:spPr>
          <a:xfrm flipH="1">
            <a:off x="7377625" y="3470575"/>
            <a:ext cx="592200" cy="357300"/>
          </a:xfrm>
          <a:prstGeom prst="straightConnector1">
            <a:avLst/>
          </a:prstGeom>
          <a:noFill/>
          <a:ln w="9525" cap="flat" cmpd="sng">
            <a:solidFill>
              <a:schemeClr val="dk2"/>
            </a:solidFill>
            <a:prstDash val="solid"/>
            <a:round/>
            <a:headEnd type="none" w="med" len="med"/>
            <a:tailEnd type="triangle" w="med" len="med"/>
          </a:ln>
        </p:spPr>
      </p:cxnSp>
      <p:sp>
        <p:nvSpPr>
          <p:cNvPr id="974" name="Google Shape;974;g90144a8c30_0_687"/>
          <p:cNvSpPr txBox="1"/>
          <p:nvPr/>
        </p:nvSpPr>
        <p:spPr>
          <a:xfrm>
            <a:off x="8025325" y="3015813"/>
            <a:ext cx="9906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solidFill>
                  <a:srgbClr val="00FFFF"/>
                </a:solidFill>
              </a:rPr>
              <a:t>Back-end testing</a:t>
            </a:r>
            <a:endParaRPr>
              <a:solidFill>
                <a:srgbClr val="00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g90144a8c30_0_780"/>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35</a:t>
            </a:fld>
            <a:endParaRPr sz="900">
              <a:solidFill>
                <a:srgbClr val="FF0000"/>
              </a:solidFill>
              <a:latin typeface="Proxima Nova"/>
              <a:ea typeface="Proxima Nova"/>
              <a:cs typeface="Proxima Nova"/>
              <a:sym typeface="Proxima Nova"/>
            </a:endParaRPr>
          </a:p>
        </p:txBody>
      </p:sp>
      <p:sp>
        <p:nvSpPr>
          <p:cNvPr id="980" name="Google Shape;980;g90144a8c30_0_780"/>
          <p:cNvSpPr txBox="1"/>
          <p:nvPr/>
        </p:nvSpPr>
        <p:spPr>
          <a:xfrm>
            <a:off x="386001" y="126225"/>
            <a:ext cx="49758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Introduction to Back-End Testing</a:t>
            </a:r>
            <a:endParaRPr sz="2340" b="0" i="0" u="none" strike="noStrike" cap="none">
              <a:solidFill>
                <a:schemeClr val="lt1"/>
              </a:solidFill>
              <a:latin typeface="Proxima Nova"/>
              <a:ea typeface="Proxima Nova"/>
              <a:cs typeface="Proxima Nova"/>
              <a:sym typeface="Proxima Nova"/>
            </a:endParaRPr>
          </a:p>
        </p:txBody>
      </p:sp>
      <p:sp>
        <p:nvSpPr>
          <p:cNvPr id="981" name="Google Shape;981;g90144a8c30_0_780"/>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740">
                <a:solidFill>
                  <a:schemeClr val="lt1"/>
                </a:solidFill>
                <a:latin typeface="Proxima Nova"/>
                <a:ea typeface="Proxima Nova"/>
                <a:cs typeface="Proxima Nova"/>
                <a:sym typeface="Proxima Nova"/>
              </a:rPr>
              <a:t>       Why Do You Need Back-End Testing?</a:t>
            </a:r>
            <a:endParaRPr sz="1200" b="0" i="0" u="none" strike="noStrike" cap="none">
              <a:solidFill>
                <a:schemeClr val="lt1"/>
              </a:solidFill>
              <a:latin typeface="Calibri"/>
              <a:ea typeface="Calibri"/>
              <a:cs typeface="Calibri"/>
              <a:sym typeface="Calibri"/>
            </a:endParaRPr>
          </a:p>
        </p:txBody>
      </p:sp>
      <p:sp>
        <p:nvSpPr>
          <p:cNvPr id="982" name="Google Shape;982;g90144a8c30_0_780"/>
          <p:cNvSpPr/>
          <p:nvPr/>
        </p:nvSpPr>
        <p:spPr>
          <a:xfrm>
            <a:off x="5309750" y="1922325"/>
            <a:ext cx="2036700" cy="7689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a:t>Presentation Layer</a:t>
            </a:r>
            <a:endParaRPr b="1"/>
          </a:p>
          <a:p>
            <a:pPr marL="0" lvl="0" indent="0" algn="ctr" rtl="0">
              <a:spcBef>
                <a:spcPts val="0"/>
              </a:spcBef>
              <a:spcAft>
                <a:spcPts val="0"/>
              </a:spcAft>
              <a:buNone/>
            </a:pPr>
            <a:r>
              <a:rPr lang="en-IN" b="1"/>
              <a:t>(UI)</a:t>
            </a:r>
            <a:endParaRPr b="1"/>
          </a:p>
        </p:txBody>
      </p:sp>
      <p:sp>
        <p:nvSpPr>
          <p:cNvPr id="983" name="Google Shape;983;g90144a8c30_0_780"/>
          <p:cNvSpPr/>
          <p:nvPr/>
        </p:nvSpPr>
        <p:spPr>
          <a:xfrm>
            <a:off x="5309750" y="2843675"/>
            <a:ext cx="2036700" cy="7689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a:t>Business Layer</a:t>
            </a:r>
            <a:endParaRPr b="1"/>
          </a:p>
          <a:p>
            <a:pPr marL="0" lvl="0" indent="0" algn="ctr" rtl="0">
              <a:spcBef>
                <a:spcPts val="0"/>
              </a:spcBef>
              <a:spcAft>
                <a:spcPts val="0"/>
              </a:spcAft>
              <a:buNone/>
            </a:pPr>
            <a:r>
              <a:rPr lang="en-IN" b="1"/>
              <a:t>(API)</a:t>
            </a:r>
            <a:endParaRPr b="1"/>
          </a:p>
        </p:txBody>
      </p:sp>
      <p:sp>
        <p:nvSpPr>
          <p:cNvPr id="984" name="Google Shape;984;g90144a8c30_0_780"/>
          <p:cNvSpPr/>
          <p:nvPr/>
        </p:nvSpPr>
        <p:spPr>
          <a:xfrm>
            <a:off x="5309750" y="3765025"/>
            <a:ext cx="2036700" cy="7689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b="1"/>
              <a:t>Database Layer</a:t>
            </a:r>
            <a:endParaRPr b="1"/>
          </a:p>
          <a:p>
            <a:pPr marL="0" lvl="0" indent="0" algn="ctr" rtl="0">
              <a:spcBef>
                <a:spcPts val="0"/>
              </a:spcBef>
              <a:spcAft>
                <a:spcPts val="0"/>
              </a:spcAft>
              <a:buNone/>
            </a:pPr>
            <a:r>
              <a:rPr lang="en-IN" b="1"/>
              <a:t>(Database)</a:t>
            </a:r>
            <a:endParaRPr b="1"/>
          </a:p>
        </p:txBody>
      </p:sp>
      <p:cxnSp>
        <p:nvCxnSpPr>
          <p:cNvPr id="985" name="Google Shape;985;g90144a8c30_0_780"/>
          <p:cNvCxnSpPr>
            <a:endCxn id="982" idx="3"/>
          </p:cNvCxnSpPr>
          <p:nvPr/>
        </p:nvCxnSpPr>
        <p:spPr>
          <a:xfrm flipH="1">
            <a:off x="7346450" y="2015775"/>
            <a:ext cx="322200" cy="291000"/>
          </a:xfrm>
          <a:prstGeom prst="straightConnector1">
            <a:avLst/>
          </a:prstGeom>
          <a:noFill/>
          <a:ln w="9525" cap="flat" cmpd="sng">
            <a:solidFill>
              <a:srgbClr val="0000FF"/>
            </a:solidFill>
            <a:prstDash val="solid"/>
            <a:round/>
            <a:headEnd type="none" w="med" len="med"/>
            <a:tailEnd type="triangle" w="med" len="med"/>
          </a:ln>
        </p:spPr>
      </p:cxnSp>
      <p:sp>
        <p:nvSpPr>
          <p:cNvPr id="986" name="Google Shape;986;g90144a8c30_0_780"/>
          <p:cNvSpPr txBox="1"/>
          <p:nvPr/>
        </p:nvSpPr>
        <p:spPr>
          <a:xfrm>
            <a:off x="7685900" y="1617650"/>
            <a:ext cx="9906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t>Front-end testing</a:t>
            </a:r>
            <a:endParaRPr/>
          </a:p>
        </p:txBody>
      </p:sp>
      <p:cxnSp>
        <p:nvCxnSpPr>
          <p:cNvPr id="987" name="Google Shape;987;g90144a8c30_0_780"/>
          <p:cNvCxnSpPr/>
          <p:nvPr/>
        </p:nvCxnSpPr>
        <p:spPr>
          <a:xfrm rot="10800000">
            <a:off x="7335875" y="3241975"/>
            <a:ext cx="582000" cy="228600"/>
          </a:xfrm>
          <a:prstGeom prst="straightConnector1">
            <a:avLst/>
          </a:prstGeom>
          <a:noFill/>
          <a:ln w="9525" cap="flat" cmpd="sng">
            <a:solidFill>
              <a:schemeClr val="dk2"/>
            </a:solidFill>
            <a:prstDash val="solid"/>
            <a:round/>
            <a:headEnd type="none" w="med" len="med"/>
            <a:tailEnd type="triangle" w="med" len="med"/>
          </a:ln>
        </p:spPr>
      </p:cxnSp>
      <p:cxnSp>
        <p:nvCxnSpPr>
          <p:cNvPr id="988" name="Google Shape;988;g90144a8c30_0_780"/>
          <p:cNvCxnSpPr/>
          <p:nvPr/>
        </p:nvCxnSpPr>
        <p:spPr>
          <a:xfrm flipH="1">
            <a:off x="7346450" y="3823875"/>
            <a:ext cx="592200" cy="357300"/>
          </a:xfrm>
          <a:prstGeom prst="straightConnector1">
            <a:avLst/>
          </a:prstGeom>
          <a:noFill/>
          <a:ln w="9525" cap="flat" cmpd="sng">
            <a:solidFill>
              <a:schemeClr val="dk2"/>
            </a:solidFill>
            <a:prstDash val="solid"/>
            <a:round/>
            <a:headEnd type="none" w="med" len="med"/>
            <a:tailEnd type="triangle" w="med" len="med"/>
          </a:ln>
        </p:spPr>
      </p:cxnSp>
      <p:sp>
        <p:nvSpPr>
          <p:cNvPr id="989" name="Google Shape;989;g90144a8c30_0_780"/>
          <p:cNvSpPr txBox="1"/>
          <p:nvPr/>
        </p:nvSpPr>
        <p:spPr>
          <a:xfrm>
            <a:off x="7994150" y="3369113"/>
            <a:ext cx="9906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t>Back-end testing</a:t>
            </a:r>
            <a:endParaRPr/>
          </a:p>
        </p:txBody>
      </p:sp>
      <p:sp>
        <p:nvSpPr>
          <p:cNvPr id="990" name="Google Shape;990;g90144a8c30_0_780"/>
          <p:cNvSpPr txBox="1"/>
          <p:nvPr/>
        </p:nvSpPr>
        <p:spPr>
          <a:xfrm>
            <a:off x="386000" y="1465275"/>
            <a:ext cx="4404300" cy="3302100"/>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IN"/>
              <a:t>Most dynamic websites interact with an API or a database to fetch or store data in real time.</a:t>
            </a:r>
            <a:endParaRPr/>
          </a:p>
          <a:p>
            <a:pPr marL="457200" lvl="0" indent="0" algn="just" rtl="0">
              <a:spcBef>
                <a:spcPts val="0"/>
              </a:spcBef>
              <a:spcAft>
                <a:spcPts val="0"/>
              </a:spcAft>
              <a:buNone/>
            </a:pPr>
            <a:endParaRPr/>
          </a:p>
          <a:p>
            <a:pPr marL="457200" lvl="0" indent="-317500" algn="just" rtl="0">
              <a:spcBef>
                <a:spcPts val="0"/>
              </a:spcBef>
              <a:spcAft>
                <a:spcPts val="0"/>
              </a:spcAft>
              <a:buSzPts val="1400"/>
              <a:buChar char="●"/>
            </a:pPr>
            <a:r>
              <a:rPr lang="en-IN"/>
              <a:t>In front-end testing, you can only check whether </a:t>
            </a:r>
            <a:r>
              <a:rPr lang="en-IN">
                <a:solidFill>
                  <a:schemeClr val="dk1"/>
                </a:solidFill>
              </a:rPr>
              <a:t>or not </a:t>
            </a:r>
            <a:r>
              <a:rPr lang="en-IN"/>
              <a:t>the data present on the web page is correct. However, here, you do not know whether </a:t>
            </a:r>
            <a:r>
              <a:rPr lang="en-IN">
                <a:solidFill>
                  <a:schemeClr val="dk1"/>
                </a:solidFill>
              </a:rPr>
              <a:t>or not </a:t>
            </a:r>
            <a:r>
              <a:rPr lang="en-IN"/>
              <a:t>the data coming from the server is at error or the data stored in the database is correct.</a:t>
            </a:r>
            <a:endParaRPr/>
          </a:p>
          <a:p>
            <a:pPr marL="457200" lvl="0" indent="0" algn="just" rtl="0">
              <a:spcBef>
                <a:spcPts val="0"/>
              </a:spcBef>
              <a:spcAft>
                <a:spcPts val="0"/>
              </a:spcAft>
              <a:buNone/>
            </a:pPr>
            <a:endParaRPr/>
          </a:p>
          <a:p>
            <a:pPr marL="457200" lvl="0" indent="-317500" algn="just" rtl="0">
              <a:spcBef>
                <a:spcPts val="0"/>
              </a:spcBef>
              <a:spcAft>
                <a:spcPts val="0"/>
              </a:spcAft>
              <a:buSzPts val="1400"/>
              <a:buChar char="●"/>
            </a:pPr>
            <a:r>
              <a:rPr lang="en-IN"/>
              <a:t>Thus, it is also important to check whether </a:t>
            </a:r>
            <a:r>
              <a:rPr lang="en-IN">
                <a:solidFill>
                  <a:schemeClr val="dk1"/>
                </a:solidFill>
              </a:rPr>
              <a:t>or not</a:t>
            </a:r>
            <a:r>
              <a:rPr lang="en-IN"/>
              <a:t> the data interaction with the back-end system runs fine, owing to which back-end testing becomes inevitable.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g90144a8c30_0_2345"/>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996" name="Google Shape;996;g90144a8c30_0_2345"/>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36</a:t>
            </a:fld>
            <a:endParaRPr/>
          </a:p>
        </p:txBody>
      </p:sp>
      <p:sp>
        <p:nvSpPr>
          <p:cNvPr id="997" name="Google Shape;997;g90144a8c30_0_2345"/>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998" name="Google Shape;998;g90144a8c30_0_2345"/>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36</a:t>
            </a:fld>
            <a:endParaRPr sz="900">
              <a:solidFill>
                <a:srgbClr val="898989"/>
              </a:solidFill>
              <a:latin typeface="Proxima Nova"/>
              <a:ea typeface="Proxima Nova"/>
              <a:cs typeface="Proxima Nova"/>
              <a:sym typeface="Proxima Nova"/>
            </a:endParaRPr>
          </a:p>
        </p:txBody>
      </p:sp>
      <p:sp>
        <p:nvSpPr>
          <p:cNvPr id="999" name="Google Shape;999;g90144a8c30_0_2345"/>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000" name="Google Shape;1000;g90144a8c30_0_2345"/>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001" name="Google Shape;1001;g90144a8c30_0_2345"/>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1002" name="Google Shape;1002;g90144a8c30_0_2345"/>
          <p:cNvSpPr txBox="1"/>
          <p:nvPr/>
        </p:nvSpPr>
        <p:spPr>
          <a:xfrm>
            <a:off x="642175" y="62235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5 (15 Sec)</a:t>
            </a:r>
            <a:endParaRPr sz="3600" b="0" i="0" u="none" strike="noStrike" cap="none">
              <a:solidFill>
                <a:srgbClr val="F5333F"/>
              </a:solidFill>
              <a:latin typeface="Proxima Nova"/>
              <a:ea typeface="Proxima Nova"/>
              <a:cs typeface="Proxima Nova"/>
              <a:sym typeface="Proxima Nova"/>
            </a:endParaRPr>
          </a:p>
        </p:txBody>
      </p:sp>
      <p:pic>
        <p:nvPicPr>
          <p:cNvPr id="1003" name="Google Shape;1003;g90144a8c30_0_2345"/>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004" name="Google Shape;1004;g90144a8c30_0_2345"/>
          <p:cNvSpPr txBox="1"/>
          <p:nvPr/>
        </p:nvSpPr>
        <p:spPr>
          <a:xfrm>
            <a:off x="630050" y="1399276"/>
            <a:ext cx="7927200" cy="3495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1200"/>
              </a:spcBef>
              <a:spcAft>
                <a:spcPts val="0"/>
              </a:spcAft>
              <a:buNone/>
            </a:pPr>
            <a:r>
              <a:rPr lang="en-IN" sz="1800">
                <a:solidFill>
                  <a:schemeClr val="dk1"/>
                </a:solidFill>
                <a:latin typeface="Calibri"/>
                <a:ea typeface="Calibri"/>
                <a:cs typeface="Calibri"/>
                <a:sym typeface="Calibri"/>
              </a:rPr>
              <a:t>Which application layer is API testing part of?</a:t>
            </a:r>
            <a:endParaRPr sz="1800">
              <a:solidFill>
                <a:schemeClr val="dk1"/>
              </a:solidFill>
              <a:latin typeface="Calibri"/>
              <a:ea typeface="Calibri"/>
              <a:cs typeface="Calibri"/>
              <a:sym typeface="Calibri"/>
            </a:endParaRPr>
          </a:p>
          <a:p>
            <a:pPr marL="0" marR="0" lvl="0" indent="0" algn="just" rtl="0">
              <a:lnSpc>
                <a:spcPct val="100000"/>
              </a:lnSpc>
              <a:spcBef>
                <a:spcPts val="1200"/>
              </a:spcBef>
              <a:spcAft>
                <a:spcPts val="0"/>
              </a:spcAft>
              <a:buNone/>
            </a:pPr>
            <a:endParaRPr sz="1800">
              <a:solidFill>
                <a:schemeClr val="dk1"/>
              </a:solidFill>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Data layer</a:t>
            </a:r>
            <a:endParaRPr sz="1800">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Presentation layer</a:t>
            </a:r>
            <a:endParaRPr sz="1800">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Service/Business layer</a:t>
            </a:r>
            <a:endParaRPr sz="1800">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API testing can be done on all these three layers</a:t>
            </a:r>
            <a:endParaRPr sz="1800">
              <a:solidFill>
                <a:schemeClr val="dk1"/>
              </a:solidFill>
              <a:latin typeface="Calibri"/>
              <a:ea typeface="Calibri"/>
              <a:cs typeface="Calibri"/>
              <a:sym typeface="Calibri"/>
            </a:endParaRPr>
          </a:p>
          <a:p>
            <a:pPr marL="0" lvl="0" indent="0" algn="just" rtl="0">
              <a:lnSpc>
                <a:spcPct val="100000"/>
              </a:lnSpc>
              <a:spcBef>
                <a:spcPts val="1200"/>
              </a:spcBef>
              <a:spcAft>
                <a:spcPts val="1200"/>
              </a:spcAft>
              <a:buNone/>
            </a:pPr>
            <a:endParaRPr sz="1800">
              <a:solidFill>
                <a:schemeClr val="dk1"/>
              </a:solidFill>
              <a:latin typeface="Calibri"/>
              <a:ea typeface="Calibri"/>
              <a:cs typeface="Calibri"/>
              <a:sym typeface="Calibri"/>
            </a:endParaRPr>
          </a:p>
        </p:txBody>
      </p:sp>
      <p:sp>
        <p:nvSpPr>
          <p:cNvPr id="1005" name="Google Shape;1005;g90144a8c30_0_2345"/>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36</a:t>
            </a:fld>
            <a:endParaRPr sz="900">
              <a:solidFill>
                <a:srgbClr val="FF0000"/>
              </a:solidFill>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g90144a8c30_0_2359"/>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011" name="Google Shape;1011;g90144a8c30_0_2359"/>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37</a:t>
            </a:fld>
            <a:endParaRPr/>
          </a:p>
        </p:txBody>
      </p:sp>
      <p:sp>
        <p:nvSpPr>
          <p:cNvPr id="1012" name="Google Shape;1012;g90144a8c30_0_2359"/>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013" name="Google Shape;1013;g90144a8c30_0_2359"/>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37</a:t>
            </a:fld>
            <a:endParaRPr sz="900">
              <a:solidFill>
                <a:srgbClr val="898989"/>
              </a:solidFill>
              <a:latin typeface="Proxima Nova"/>
              <a:ea typeface="Proxima Nova"/>
              <a:cs typeface="Proxima Nova"/>
              <a:sym typeface="Proxima Nova"/>
            </a:endParaRPr>
          </a:p>
        </p:txBody>
      </p:sp>
      <p:sp>
        <p:nvSpPr>
          <p:cNvPr id="1014" name="Google Shape;1014;g90144a8c30_0_2359"/>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015" name="Google Shape;1015;g90144a8c30_0_2359"/>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016" name="Google Shape;1016;g90144a8c30_0_2359"/>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1017" name="Google Shape;1017;g90144a8c30_0_2359"/>
          <p:cNvSpPr txBox="1"/>
          <p:nvPr/>
        </p:nvSpPr>
        <p:spPr>
          <a:xfrm>
            <a:off x="642175" y="62235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5 (Answer)</a:t>
            </a:r>
            <a:endParaRPr sz="3600" b="0" i="0" u="none" strike="noStrike" cap="none">
              <a:solidFill>
                <a:srgbClr val="F5333F"/>
              </a:solidFill>
              <a:latin typeface="Proxima Nova"/>
              <a:ea typeface="Proxima Nova"/>
              <a:cs typeface="Proxima Nova"/>
              <a:sym typeface="Proxima Nova"/>
            </a:endParaRPr>
          </a:p>
        </p:txBody>
      </p:sp>
      <p:pic>
        <p:nvPicPr>
          <p:cNvPr id="1018" name="Google Shape;1018;g90144a8c30_0_2359"/>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019" name="Google Shape;1019;g90144a8c30_0_2359"/>
          <p:cNvSpPr txBox="1"/>
          <p:nvPr/>
        </p:nvSpPr>
        <p:spPr>
          <a:xfrm>
            <a:off x="630050" y="1399276"/>
            <a:ext cx="7927200" cy="3495000"/>
          </a:xfrm>
          <a:prstGeom prst="rect">
            <a:avLst/>
          </a:prstGeom>
          <a:noFill/>
          <a:ln>
            <a:noFill/>
          </a:ln>
        </p:spPr>
        <p:txBody>
          <a:bodyPr spcFirstLastPara="1" wrap="square" lIns="91425" tIns="45700" rIns="91425" bIns="45700" anchor="t" anchorCtr="0">
            <a:noAutofit/>
          </a:bodyPr>
          <a:lstStyle/>
          <a:p>
            <a:pPr marL="0" lvl="0" indent="0" algn="just" rtl="0">
              <a:spcBef>
                <a:spcPts val="1200"/>
              </a:spcBef>
              <a:spcAft>
                <a:spcPts val="0"/>
              </a:spcAft>
              <a:buClr>
                <a:schemeClr val="dk1"/>
              </a:buClr>
              <a:buSzPts val="1100"/>
              <a:buFont typeface="Arial"/>
              <a:buNone/>
            </a:pPr>
            <a:r>
              <a:rPr lang="en-IN" sz="1800">
                <a:solidFill>
                  <a:schemeClr val="dk1"/>
                </a:solidFill>
                <a:latin typeface="Calibri"/>
                <a:ea typeface="Calibri"/>
                <a:cs typeface="Calibri"/>
                <a:sym typeface="Calibri"/>
              </a:rPr>
              <a:t>Which application layer is API testing part of?</a:t>
            </a:r>
            <a:endParaRPr sz="1800">
              <a:solidFill>
                <a:schemeClr val="dk1"/>
              </a:solidFill>
              <a:latin typeface="Calibri"/>
              <a:ea typeface="Calibri"/>
              <a:cs typeface="Calibri"/>
              <a:sym typeface="Calibri"/>
            </a:endParaRPr>
          </a:p>
          <a:p>
            <a:pPr marL="0" marR="0" lvl="0" indent="0" algn="just" rtl="0">
              <a:lnSpc>
                <a:spcPct val="100000"/>
              </a:lnSpc>
              <a:spcBef>
                <a:spcPts val="1200"/>
              </a:spcBef>
              <a:spcAft>
                <a:spcPts val="0"/>
              </a:spcAft>
              <a:buNone/>
            </a:pPr>
            <a:endParaRPr sz="1800">
              <a:solidFill>
                <a:schemeClr val="dk1"/>
              </a:solidFill>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Data layer</a:t>
            </a:r>
            <a:endParaRPr sz="1800">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Presentation layer</a:t>
            </a:r>
            <a:endParaRPr sz="1800">
              <a:latin typeface="Calibri"/>
              <a:ea typeface="Calibri"/>
              <a:cs typeface="Calibri"/>
              <a:sym typeface="Calibri"/>
            </a:endParaRPr>
          </a:p>
          <a:p>
            <a:pPr marL="457200" marR="0" lvl="0" indent="-342900" algn="just" rtl="0">
              <a:lnSpc>
                <a:spcPct val="100000"/>
              </a:lnSpc>
              <a:spcBef>
                <a:spcPts val="120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Service/Business layer</a:t>
            </a:r>
            <a:endParaRPr sz="1800" b="1">
              <a:solidFill>
                <a:srgbClr val="FF0000"/>
              </a:solidFill>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API testing can be done on all these three layers</a:t>
            </a:r>
            <a:endParaRPr sz="1800">
              <a:solidFill>
                <a:schemeClr val="dk1"/>
              </a:solidFill>
              <a:latin typeface="Calibri"/>
              <a:ea typeface="Calibri"/>
              <a:cs typeface="Calibri"/>
              <a:sym typeface="Calibri"/>
            </a:endParaRPr>
          </a:p>
          <a:p>
            <a:pPr marL="0" lvl="0" indent="0" algn="just" rtl="0">
              <a:lnSpc>
                <a:spcPct val="100000"/>
              </a:lnSpc>
              <a:spcBef>
                <a:spcPts val="1200"/>
              </a:spcBef>
              <a:spcAft>
                <a:spcPts val="1200"/>
              </a:spcAft>
              <a:buNone/>
            </a:pPr>
            <a:endParaRPr sz="1800">
              <a:solidFill>
                <a:schemeClr val="dk1"/>
              </a:solidFill>
              <a:latin typeface="Calibri"/>
              <a:ea typeface="Calibri"/>
              <a:cs typeface="Calibri"/>
              <a:sym typeface="Calibri"/>
            </a:endParaRPr>
          </a:p>
        </p:txBody>
      </p:sp>
      <p:sp>
        <p:nvSpPr>
          <p:cNvPr id="1020" name="Google Shape;1020;g90144a8c30_0_2359"/>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37</a:t>
            </a:fld>
            <a:endParaRPr sz="900">
              <a:solidFill>
                <a:srgbClr val="FF0000"/>
              </a:solidFill>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g8f676fa07c_0_119"/>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38</a:t>
            </a:fld>
            <a:endParaRPr sz="900">
              <a:solidFill>
                <a:srgbClr val="FF0000"/>
              </a:solidFill>
              <a:latin typeface="Proxima Nova"/>
              <a:ea typeface="Proxima Nova"/>
              <a:cs typeface="Proxima Nova"/>
              <a:sym typeface="Proxima Nova"/>
            </a:endParaRPr>
          </a:p>
        </p:txBody>
      </p:sp>
      <p:sp>
        <p:nvSpPr>
          <p:cNvPr id="1026" name="Google Shape;1026;g8f676fa07c_0_119"/>
          <p:cNvSpPr txBox="1"/>
          <p:nvPr/>
        </p:nvSpPr>
        <p:spPr>
          <a:xfrm>
            <a:off x="386001" y="126225"/>
            <a:ext cx="49758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Introduction to Back-End Testing</a:t>
            </a:r>
            <a:endParaRPr sz="2340" b="0" i="0" u="none" strike="noStrike" cap="none">
              <a:solidFill>
                <a:schemeClr val="lt1"/>
              </a:solidFill>
              <a:latin typeface="Proxima Nova"/>
              <a:ea typeface="Proxima Nova"/>
              <a:cs typeface="Proxima Nova"/>
              <a:sym typeface="Proxima Nova"/>
            </a:endParaRPr>
          </a:p>
        </p:txBody>
      </p:sp>
      <p:sp>
        <p:nvSpPr>
          <p:cNvPr id="1027" name="Google Shape;1027;g8f676fa07c_0_119"/>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740">
                <a:solidFill>
                  <a:schemeClr val="lt1"/>
                </a:solidFill>
                <a:latin typeface="Proxima Nova"/>
                <a:ea typeface="Proxima Nova"/>
                <a:cs typeface="Proxima Nova"/>
                <a:sym typeface="Proxima Nova"/>
              </a:rPr>
              <a:t>       What Is an API?</a:t>
            </a:r>
            <a:endParaRPr sz="1200" b="0" i="0" u="none" strike="noStrike" cap="none">
              <a:solidFill>
                <a:schemeClr val="lt1"/>
              </a:solidFill>
              <a:latin typeface="Calibri"/>
              <a:ea typeface="Calibri"/>
              <a:cs typeface="Calibri"/>
              <a:sym typeface="Calibri"/>
            </a:endParaRPr>
          </a:p>
        </p:txBody>
      </p:sp>
      <p:pic>
        <p:nvPicPr>
          <p:cNvPr id="1028" name="Google Shape;1028;g8f676fa07c_0_119"/>
          <p:cNvPicPr preferRelativeResize="0"/>
          <p:nvPr/>
        </p:nvPicPr>
        <p:blipFill>
          <a:blip r:embed="rId3">
            <a:alphaModFix/>
          </a:blip>
          <a:stretch>
            <a:fillRect/>
          </a:stretch>
        </p:blipFill>
        <p:spPr>
          <a:xfrm>
            <a:off x="4692275" y="1937125"/>
            <a:ext cx="4181551" cy="2020024"/>
          </a:xfrm>
          <a:prstGeom prst="rect">
            <a:avLst/>
          </a:prstGeom>
          <a:noFill/>
          <a:ln>
            <a:noFill/>
          </a:ln>
        </p:spPr>
      </p:pic>
      <p:sp>
        <p:nvSpPr>
          <p:cNvPr id="1029" name="Google Shape;1029;g8f676fa07c_0_119"/>
          <p:cNvSpPr txBox="1"/>
          <p:nvPr/>
        </p:nvSpPr>
        <p:spPr>
          <a:xfrm>
            <a:off x="529925" y="1340425"/>
            <a:ext cx="3990000" cy="3387600"/>
          </a:xfrm>
          <a:prstGeom prst="rect">
            <a:avLst/>
          </a:prstGeom>
          <a:noFill/>
          <a:ln>
            <a:noFill/>
          </a:ln>
        </p:spPr>
        <p:txBody>
          <a:bodyPr spcFirstLastPara="1" wrap="square" lIns="91425" tIns="91425" rIns="91425" bIns="91425" anchor="t" anchorCtr="0">
            <a:noAutofit/>
          </a:bodyPr>
          <a:lstStyle/>
          <a:p>
            <a:pPr marL="457200" lvl="0" indent="-304800" algn="just" rtl="0">
              <a:spcBef>
                <a:spcPts val="0"/>
              </a:spcBef>
              <a:spcAft>
                <a:spcPts val="0"/>
              </a:spcAft>
              <a:buSzPts val="1200"/>
              <a:buChar char="●"/>
            </a:pPr>
            <a:r>
              <a:rPr lang="en-IN" sz="12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5"/>
                  </a:ext>
                </a:extLst>
              </a:rPr>
              <a:t>Application Programming I</a:t>
            </a:r>
            <a:r>
              <a:rPr lang="en-IN" sz="1200"/>
              <a:t>nterface(API) is an interface that takes the request from the user and gives the response.</a:t>
            </a:r>
            <a:endParaRPr sz="1200"/>
          </a:p>
          <a:p>
            <a:pPr marL="457200" lvl="0" indent="0" algn="just" rtl="0">
              <a:spcBef>
                <a:spcPts val="0"/>
              </a:spcBef>
              <a:spcAft>
                <a:spcPts val="0"/>
              </a:spcAft>
              <a:buNone/>
            </a:pPr>
            <a:endParaRPr sz="1200"/>
          </a:p>
          <a:p>
            <a:pPr marL="457200" lvl="0" indent="-304800" algn="just" rtl="0">
              <a:spcBef>
                <a:spcPts val="0"/>
              </a:spcBef>
              <a:spcAft>
                <a:spcPts val="0"/>
              </a:spcAft>
              <a:buSzPts val="1200"/>
              <a:buChar char="●"/>
            </a:pPr>
            <a:r>
              <a:rPr lang="en-IN" sz="1200"/>
              <a:t>Let’s consider the following example to understand what an API is.</a:t>
            </a:r>
            <a:endParaRPr sz="1200"/>
          </a:p>
          <a:p>
            <a:pPr marL="914400" lvl="1" indent="-304800" algn="just" rtl="0">
              <a:spcBef>
                <a:spcPts val="0"/>
              </a:spcBef>
              <a:spcAft>
                <a:spcPts val="0"/>
              </a:spcAft>
              <a:buSzPts val="1200"/>
              <a:buChar char="○"/>
            </a:pPr>
            <a:r>
              <a:rPr lang="en-IN" sz="1200"/>
              <a:t>Suppose you are looking to book a flight through a website that compares the rates of multiple flights and gives you the best results. So, here, when you enter the details of your trip, the application sends the data request to the APIs of all the official flights and after getting the response from those APIs, the application collates the data and presents it to you.</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g90144a8c30_0_760"/>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39</a:t>
            </a:fld>
            <a:endParaRPr sz="900">
              <a:solidFill>
                <a:srgbClr val="FF0000"/>
              </a:solidFill>
              <a:latin typeface="Proxima Nova"/>
              <a:ea typeface="Proxima Nova"/>
              <a:cs typeface="Proxima Nova"/>
              <a:sym typeface="Proxima Nova"/>
            </a:endParaRPr>
          </a:p>
        </p:txBody>
      </p:sp>
      <p:sp>
        <p:nvSpPr>
          <p:cNvPr id="1035" name="Google Shape;1035;g90144a8c30_0_760"/>
          <p:cNvSpPr txBox="1"/>
          <p:nvPr/>
        </p:nvSpPr>
        <p:spPr>
          <a:xfrm>
            <a:off x="386001" y="126225"/>
            <a:ext cx="49758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Introduction to Back-End Testing</a:t>
            </a:r>
            <a:endParaRPr sz="2340" b="0" i="0" u="none" strike="noStrike" cap="none">
              <a:solidFill>
                <a:schemeClr val="lt1"/>
              </a:solidFill>
              <a:latin typeface="Proxima Nova"/>
              <a:ea typeface="Proxima Nova"/>
              <a:cs typeface="Proxima Nova"/>
              <a:sym typeface="Proxima Nova"/>
            </a:endParaRPr>
          </a:p>
        </p:txBody>
      </p:sp>
      <p:sp>
        <p:nvSpPr>
          <p:cNvPr id="1036" name="Google Shape;1036;g90144a8c30_0_760"/>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740">
                <a:solidFill>
                  <a:schemeClr val="lt1"/>
                </a:solidFill>
                <a:latin typeface="Proxima Nova"/>
                <a:ea typeface="Proxima Nova"/>
                <a:cs typeface="Proxima Nova"/>
                <a:sym typeface="Proxima Nova"/>
              </a:rPr>
              <a:t>       API Testing</a:t>
            </a:r>
            <a:endParaRPr sz="1200" b="0" i="0" u="none" strike="noStrike" cap="none">
              <a:solidFill>
                <a:schemeClr val="lt1"/>
              </a:solidFill>
              <a:latin typeface="Calibri"/>
              <a:ea typeface="Calibri"/>
              <a:cs typeface="Calibri"/>
              <a:sym typeface="Calibri"/>
            </a:endParaRPr>
          </a:p>
        </p:txBody>
      </p:sp>
      <p:sp>
        <p:nvSpPr>
          <p:cNvPr id="1037" name="Google Shape;1037;g90144a8c30_0_760"/>
          <p:cNvSpPr txBox="1"/>
          <p:nvPr/>
        </p:nvSpPr>
        <p:spPr>
          <a:xfrm>
            <a:off x="386000" y="1168175"/>
            <a:ext cx="8335800" cy="3873600"/>
          </a:xfrm>
          <a:prstGeom prst="rect">
            <a:avLst/>
          </a:prstGeom>
          <a:noFill/>
          <a:ln>
            <a:noFill/>
          </a:ln>
        </p:spPr>
        <p:txBody>
          <a:bodyPr spcFirstLastPara="1" wrap="square" lIns="91425" tIns="91425" rIns="91425" bIns="91425" anchor="ctr" anchorCtr="0">
            <a:noAutofit/>
          </a:bodyPr>
          <a:lstStyle/>
          <a:p>
            <a:pPr marL="457200" marR="0" lvl="0" indent="-323850" algn="just" rtl="0">
              <a:lnSpc>
                <a:spcPct val="100000"/>
              </a:lnSpc>
              <a:spcBef>
                <a:spcPts val="0"/>
              </a:spcBef>
              <a:spcAft>
                <a:spcPts val="0"/>
              </a:spcAft>
              <a:buClr>
                <a:srgbClr val="000000"/>
              </a:buClr>
              <a:buSzPts val="1500"/>
              <a:buFont typeface="Proxima Nova"/>
              <a:buChar char="●"/>
            </a:pPr>
            <a:r>
              <a:rPr lang="en-IN" sz="1500" b="1" i="0" u="sng" strike="noStrike" cap="none">
                <a:solidFill>
                  <a:srgbClr val="0563C1"/>
                </a:solidFill>
                <a:highlight>
                  <a:srgbClr val="FFFFFF"/>
                </a:highlight>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API </a:t>
            </a:r>
            <a:r>
              <a:rPr lang="en-IN" sz="1500" b="1" u="sng">
                <a:solidFill>
                  <a:srgbClr val="0563C1"/>
                </a:solidFill>
                <a:highlight>
                  <a:srgbClr val="FFFFFF"/>
                </a:highlight>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testing</a:t>
            </a:r>
            <a:r>
              <a:rPr lang="en-IN" sz="1500" b="0" i="0" u="none" strike="noStrike" cap="none">
                <a:solidFill>
                  <a:srgbClr val="222222"/>
                </a:solidFill>
                <a:highlight>
                  <a:srgbClr val="FFFFFF"/>
                </a:highlight>
                <a:latin typeface="Proxima Nova"/>
                <a:ea typeface="Proxima Nova"/>
                <a:cs typeface="Proxima Nova"/>
                <a:sym typeface="Proxima Nova"/>
              </a:rPr>
              <a:t> </a:t>
            </a:r>
            <a:r>
              <a:rPr lang="en-IN" sz="1500">
                <a:solidFill>
                  <a:srgbClr val="212529"/>
                </a:solidFill>
                <a:highlight>
                  <a:srgbClr val="FFFFFF"/>
                </a:highlight>
                <a:latin typeface="Proxima Nova"/>
                <a:ea typeface="Proxima Nova"/>
                <a:cs typeface="Proxima Nova"/>
                <a:sym typeface="Proxima Nova"/>
              </a:rPr>
              <a:t>is used to examine Application Programming Interfaces (APIs). </a:t>
            </a:r>
            <a:endParaRPr sz="1500">
              <a:solidFill>
                <a:srgbClr val="212529"/>
              </a:solidFill>
              <a:highlight>
                <a:srgbClr val="FFFFFF"/>
              </a:highlight>
              <a:latin typeface="Proxima Nova"/>
              <a:ea typeface="Proxima Nova"/>
              <a:cs typeface="Proxima Nova"/>
              <a:sym typeface="Proxima Nova"/>
            </a:endParaRPr>
          </a:p>
          <a:p>
            <a:pPr marL="457200" marR="0" lvl="0" indent="0" algn="just" rtl="0">
              <a:lnSpc>
                <a:spcPct val="100000"/>
              </a:lnSpc>
              <a:spcBef>
                <a:spcPts val="0"/>
              </a:spcBef>
              <a:spcAft>
                <a:spcPts val="0"/>
              </a:spcAft>
              <a:buNone/>
            </a:pPr>
            <a:endParaRPr sz="1500">
              <a:solidFill>
                <a:srgbClr val="212529"/>
              </a:solidFill>
              <a:highlight>
                <a:srgbClr val="FFFFFF"/>
              </a:highlight>
              <a:latin typeface="Proxima Nova"/>
              <a:ea typeface="Proxima Nova"/>
              <a:cs typeface="Proxima Nova"/>
              <a:sym typeface="Proxima Nova"/>
            </a:endParaRPr>
          </a:p>
          <a:p>
            <a:pPr marL="457200" marR="0" lvl="0" indent="-323850" algn="just" rtl="0">
              <a:lnSpc>
                <a:spcPct val="100000"/>
              </a:lnSpc>
              <a:spcBef>
                <a:spcPts val="0"/>
              </a:spcBef>
              <a:spcAft>
                <a:spcPts val="0"/>
              </a:spcAft>
              <a:buClr>
                <a:srgbClr val="000000"/>
              </a:buClr>
              <a:buSzPts val="1500"/>
              <a:buFont typeface="Proxima Nova"/>
              <a:buChar char="●"/>
            </a:pPr>
            <a:r>
              <a:rPr lang="en-IN" sz="1500">
                <a:solidFill>
                  <a:srgbClr val="212529"/>
                </a:solidFill>
                <a:highlight>
                  <a:srgbClr val="FFFFFF"/>
                </a:highlight>
                <a:latin typeface="Proxima Nova"/>
                <a:ea typeface="Proxima Nova"/>
                <a:cs typeface="Proxima Nova"/>
                <a:sym typeface="Proxima Nova"/>
              </a:rPr>
              <a:t>It checks the functionality, reliability, performance and security of programming interfaces involved in an application ecosystem.</a:t>
            </a:r>
            <a:endParaRPr sz="1500">
              <a:solidFill>
                <a:srgbClr val="212529"/>
              </a:solidFill>
              <a:highlight>
                <a:srgbClr val="FFFFFF"/>
              </a:highlight>
              <a:latin typeface="Proxima Nova"/>
              <a:ea typeface="Proxima Nova"/>
              <a:cs typeface="Proxima Nova"/>
              <a:sym typeface="Proxima Nova"/>
            </a:endParaRPr>
          </a:p>
          <a:p>
            <a:pPr marL="457200" marR="0" lvl="0" indent="0" algn="just" rtl="0">
              <a:lnSpc>
                <a:spcPct val="100000"/>
              </a:lnSpc>
              <a:spcBef>
                <a:spcPts val="0"/>
              </a:spcBef>
              <a:spcAft>
                <a:spcPts val="0"/>
              </a:spcAft>
              <a:buNone/>
            </a:pPr>
            <a:endParaRPr sz="1500">
              <a:solidFill>
                <a:srgbClr val="212529"/>
              </a:solidFill>
              <a:highlight>
                <a:srgbClr val="FFFFFF"/>
              </a:highlight>
              <a:latin typeface="Proxima Nova"/>
              <a:ea typeface="Proxima Nova"/>
              <a:cs typeface="Proxima Nova"/>
              <a:sym typeface="Proxima Nova"/>
            </a:endParaRPr>
          </a:p>
          <a:p>
            <a:pPr marL="457200" marR="0" lvl="0" indent="-323850" algn="just" rtl="0">
              <a:lnSpc>
                <a:spcPct val="100000"/>
              </a:lnSpc>
              <a:spcBef>
                <a:spcPts val="0"/>
              </a:spcBef>
              <a:spcAft>
                <a:spcPts val="0"/>
              </a:spcAft>
              <a:buClr>
                <a:srgbClr val="000000"/>
              </a:buClr>
              <a:buSzPts val="1500"/>
              <a:buFont typeface="Proxima Nova"/>
              <a:buChar char="●"/>
            </a:pPr>
            <a:r>
              <a:rPr lang="en-IN" sz="1500">
                <a:solidFill>
                  <a:srgbClr val="212529"/>
                </a:solidFill>
                <a:highlight>
                  <a:srgbClr val="FFFFFF"/>
                </a:highlight>
                <a:latin typeface="Proxima Nova"/>
                <a:ea typeface="Proxima Nova"/>
                <a:cs typeface="Proxima Nova"/>
                <a:sym typeface="Proxima Nova"/>
              </a:rPr>
              <a:t>APIs are the connecting nerves between different systems or layers of an application. </a:t>
            </a:r>
            <a:endParaRPr sz="1500">
              <a:solidFill>
                <a:srgbClr val="212529"/>
              </a:solidFill>
              <a:highlight>
                <a:srgbClr val="FFFFFF"/>
              </a:highlight>
              <a:latin typeface="Proxima Nova"/>
              <a:ea typeface="Proxima Nova"/>
              <a:cs typeface="Proxima Nova"/>
              <a:sym typeface="Proxima Nova"/>
            </a:endParaRPr>
          </a:p>
          <a:p>
            <a:pPr marL="457200" marR="0" lvl="0" indent="0" algn="just" rtl="0">
              <a:lnSpc>
                <a:spcPct val="100000"/>
              </a:lnSpc>
              <a:spcBef>
                <a:spcPts val="0"/>
              </a:spcBef>
              <a:spcAft>
                <a:spcPts val="0"/>
              </a:spcAft>
              <a:buNone/>
            </a:pPr>
            <a:endParaRPr sz="1500">
              <a:solidFill>
                <a:srgbClr val="212529"/>
              </a:solidFill>
              <a:highlight>
                <a:srgbClr val="FFFFFF"/>
              </a:highlight>
              <a:latin typeface="Proxima Nova"/>
              <a:ea typeface="Proxima Nova"/>
              <a:cs typeface="Proxima Nova"/>
              <a:sym typeface="Proxima Nova"/>
            </a:endParaRPr>
          </a:p>
          <a:p>
            <a:pPr marL="457200" marR="0" lvl="0" indent="-323850" algn="just" rtl="0">
              <a:lnSpc>
                <a:spcPct val="100000"/>
              </a:lnSpc>
              <a:spcBef>
                <a:spcPts val="0"/>
              </a:spcBef>
              <a:spcAft>
                <a:spcPts val="0"/>
              </a:spcAft>
              <a:buClr>
                <a:srgbClr val="000000"/>
              </a:buClr>
              <a:buSzPts val="1500"/>
              <a:buFont typeface="Proxima Nova"/>
              <a:buChar char="●"/>
            </a:pPr>
            <a:r>
              <a:rPr lang="en-IN" sz="1500">
                <a:solidFill>
                  <a:srgbClr val="212529"/>
                </a:solidFill>
                <a:highlight>
                  <a:srgbClr val="FFFFFF"/>
                </a:highlight>
                <a:latin typeface="Proxima Nova"/>
                <a:ea typeface="Proxima Nova"/>
                <a:cs typeface="Proxima Nova"/>
                <a:sym typeface="Proxima Nova"/>
              </a:rPr>
              <a:t>Applications often have three layers: Data layer, service (API) layer and presentation (UI) layer.</a:t>
            </a:r>
            <a:endParaRPr sz="1500">
              <a:solidFill>
                <a:srgbClr val="212529"/>
              </a:solidFill>
              <a:highlight>
                <a:srgbClr val="FFFFFF"/>
              </a:highlight>
              <a:latin typeface="Proxima Nova"/>
              <a:ea typeface="Proxima Nova"/>
              <a:cs typeface="Proxima Nova"/>
              <a:sym typeface="Proxima Nova"/>
            </a:endParaRPr>
          </a:p>
          <a:p>
            <a:pPr marL="457200" marR="0" lvl="0" indent="0" algn="just" rtl="0">
              <a:lnSpc>
                <a:spcPct val="100000"/>
              </a:lnSpc>
              <a:spcBef>
                <a:spcPts val="0"/>
              </a:spcBef>
              <a:spcAft>
                <a:spcPts val="0"/>
              </a:spcAft>
              <a:buNone/>
            </a:pPr>
            <a:endParaRPr sz="1500">
              <a:solidFill>
                <a:srgbClr val="212529"/>
              </a:solidFill>
              <a:highlight>
                <a:srgbClr val="FFFFFF"/>
              </a:highlight>
              <a:latin typeface="Proxima Nova"/>
              <a:ea typeface="Proxima Nova"/>
              <a:cs typeface="Proxima Nova"/>
              <a:sym typeface="Proxima Nova"/>
            </a:endParaRPr>
          </a:p>
          <a:p>
            <a:pPr marL="457200" marR="0" lvl="0" indent="0" algn="just" rtl="0">
              <a:lnSpc>
                <a:spcPct val="100000"/>
              </a:lnSpc>
              <a:spcBef>
                <a:spcPts val="0"/>
              </a:spcBef>
              <a:spcAft>
                <a:spcPts val="0"/>
              </a:spcAft>
              <a:buNone/>
            </a:pPr>
            <a:r>
              <a:rPr lang="en-IN" sz="1500">
                <a:solidFill>
                  <a:srgbClr val="212529"/>
                </a:solidFill>
                <a:highlight>
                  <a:srgbClr val="FFFFFF"/>
                </a:highlight>
                <a:latin typeface="Proxima Nova"/>
                <a:ea typeface="Proxima Nova"/>
                <a:cs typeface="Proxima Nova"/>
                <a:sym typeface="Proxima Nova"/>
              </a:rPr>
              <a:t>Here, the API layer holds the business logic of an application, i.e., the rules that define how users can interact with the services, data or functions of the application. Since the API or the service layer interacts directly with both the data layer as well as the presentation layer, it provides the sweet spot for continuous testing by the QA team.</a:t>
            </a:r>
            <a:endParaRPr sz="1100">
              <a:solidFill>
                <a:srgbClr val="0E101A"/>
              </a:solidFill>
            </a:endParaRPr>
          </a:p>
          <a:p>
            <a:pPr marL="457200" marR="0" lvl="0" indent="0" algn="l" rtl="0">
              <a:lnSpc>
                <a:spcPct val="100000"/>
              </a:lnSpc>
              <a:spcBef>
                <a:spcPts val="0"/>
              </a:spcBef>
              <a:spcAft>
                <a:spcPts val="0"/>
              </a:spcAft>
              <a:buNone/>
            </a:pPr>
            <a:endParaRPr sz="1500">
              <a:solidFill>
                <a:srgbClr val="212529"/>
              </a:solidFill>
              <a:highlight>
                <a:srgbClr val="FFFFFF"/>
              </a:highlight>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g90144a8c30_0_1"/>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642" name="Google Shape;642;g90144a8c30_0_1"/>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643" name="Google Shape;643;g90144a8c30_0_1"/>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IN"/>
              <a:t>4</a:t>
            </a:fld>
            <a:endParaRPr/>
          </a:p>
        </p:txBody>
      </p:sp>
      <p:sp>
        <p:nvSpPr>
          <p:cNvPr id="644" name="Google Shape;644;g90144a8c30_0_1"/>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645" name="Google Shape;645;g90144a8c30_0_1"/>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4</a:t>
            </a:fld>
            <a:endParaRPr sz="900">
              <a:solidFill>
                <a:srgbClr val="898989"/>
              </a:solidFill>
              <a:latin typeface="Proxima Nova"/>
              <a:ea typeface="Proxima Nova"/>
              <a:cs typeface="Proxima Nova"/>
              <a:sym typeface="Proxima Nova"/>
            </a:endParaRPr>
          </a:p>
        </p:txBody>
      </p:sp>
      <p:sp>
        <p:nvSpPr>
          <p:cNvPr id="646" name="Google Shape;646;g90144a8c30_0_1"/>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647" name="Google Shape;647;g90144a8c30_0_1"/>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648" name="Google Shape;648;g90144a8c30_0_1"/>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649" name="Google Shape;649;g90144a8c30_0_1"/>
          <p:cNvSpPr txBox="1"/>
          <p:nvPr/>
        </p:nvSpPr>
        <p:spPr>
          <a:xfrm>
            <a:off x="642175" y="62235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1 (15 Sec)</a:t>
            </a:r>
            <a:endParaRPr sz="3600" b="0" i="0" u="none" strike="noStrike" cap="none">
              <a:solidFill>
                <a:srgbClr val="F5333F"/>
              </a:solidFill>
              <a:latin typeface="Proxima Nova"/>
              <a:ea typeface="Proxima Nova"/>
              <a:cs typeface="Proxima Nova"/>
              <a:sym typeface="Proxima Nova"/>
            </a:endParaRPr>
          </a:p>
        </p:txBody>
      </p:sp>
      <p:pic>
        <p:nvPicPr>
          <p:cNvPr id="650" name="Google Shape;650;g90144a8c30_0_1"/>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651" name="Google Shape;651;g90144a8c30_0_1"/>
          <p:cNvSpPr txBox="1"/>
          <p:nvPr/>
        </p:nvSpPr>
        <p:spPr>
          <a:xfrm>
            <a:off x="630050" y="1399276"/>
            <a:ext cx="7927200" cy="349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1200"/>
              </a:spcBef>
              <a:spcAft>
                <a:spcPts val="0"/>
              </a:spcAft>
              <a:buNone/>
            </a:pPr>
            <a:r>
              <a:rPr lang="en-IN" sz="1800">
                <a:latin typeface="Calibri"/>
                <a:ea typeface="Calibri"/>
                <a:cs typeface="Calibri"/>
                <a:sym typeface="Calibri"/>
              </a:rPr>
              <a:t>What is true about @BeforeTest in TestNG?</a:t>
            </a:r>
            <a:endParaRPr sz="1800">
              <a:latin typeface="Calibri"/>
              <a:ea typeface="Calibri"/>
              <a:cs typeface="Calibri"/>
              <a:sym typeface="Calibri"/>
            </a:endParaRPr>
          </a:p>
          <a:p>
            <a:pPr marL="0" marR="0" lvl="0" indent="0" algn="l" rtl="0">
              <a:lnSpc>
                <a:spcPct val="100000"/>
              </a:lnSpc>
              <a:spcBef>
                <a:spcPts val="1200"/>
              </a:spcBef>
              <a:spcAft>
                <a:spcPts val="0"/>
              </a:spcAft>
              <a:buNone/>
            </a:pPr>
            <a:endParaRPr sz="1800">
              <a:latin typeface="Calibri"/>
              <a:ea typeface="Calibri"/>
              <a:cs typeface="Calibri"/>
              <a:sym typeface="Calibri"/>
            </a:endParaRPr>
          </a:p>
          <a:p>
            <a:pPr marL="45720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The test annotated by @BeforeTest will run before all the tests belonging to a particular class run.</a:t>
            </a:r>
            <a:endParaRPr sz="1200">
              <a:solidFill>
                <a:srgbClr val="333333"/>
              </a:solidFill>
            </a:endParaRPr>
          </a:p>
          <a:p>
            <a:pPr marL="45720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The test annotated by @BeforeTest will run before all the tests in the test suite.</a:t>
            </a:r>
            <a:endParaRPr sz="1800">
              <a:latin typeface="Calibri"/>
              <a:ea typeface="Calibri"/>
              <a:cs typeface="Calibri"/>
              <a:sym typeface="Calibri"/>
            </a:endParaRPr>
          </a:p>
          <a:p>
            <a:pPr marL="457200" lvl="0" indent="-342900" algn="just" rtl="0">
              <a:lnSpc>
                <a:spcPct val="100000"/>
              </a:lnSpc>
              <a:spcBef>
                <a:spcPts val="1200"/>
              </a:spcBef>
              <a:spcAft>
                <a:spcPts val="0"/>
              </a:spcAft>
              <a:buSzPts val="1800"/>
              <a:buFont typeface="Calibri"/>
              <a:buAutoNum type="arabicPeriod"/>
            </a:pPr>
            <a:r>
              <a:rPr lang="en-IN" sz="1800">
                <a:solidFill>
                  <a:schemeClr val="dk1"/>
                </a:solidFill>
                <a:latin typeface="Calibri"/>
                <a:ea typeface="Calibri"/>
                <a:cs typeface="Calibri"/>
                <a:sym typeface="Calibri"/>
              </a:rPr>
              <a:t>The test annotated by @BeforeTest will run before all the tests belonging to a particular method run.</a:t>
            </a:r>
            <a:endParaRPr sz="1200">
              <a:solidFill>
                <a:srgbClr val="333333"/>
              </a:solidFill>
            </a:endParaRPr>
          </a:p>
          <a:p>
            <a:pPr marL="457200" lvl="0" indent="-342900" algn="just" rtl="0">
              <a:lnSpc>
                <a:spcPct val="100000"/>
              </a:lnSpc>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The test annotated by @BeforeTest will run before all the tests.</a:t>
            </a:r>
            <a:endParaRPr sz="1800">
              <a:solidFill>
                <a:schemeClr val="dk1"/>
              </a:solidFill>
              <a:latin typeface="Calibri"/>
              <a:ea typeface="Calibri"/>
              <a:cs typeface="Calibri"/>
              <a:sym typeface="Calibri"/>
            </a:endParaRPr>
          </a:p>
        </p:txBody>
      </p:sp>
      <p:sp>
        <p:nvSpPr>
          <p:cNvPr id="652" name="Google Shape;652;g90144a8c30_0_1"/>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4</a:t>
            </a:fld>
            <a:endParaRPr sz="900">
              <a:solidFill>
                <a:srgbClr val="FF0000"/>
              </a:solidFill>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g90144a8c30_0_2307"/>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40</a:t>
            </a:fld>
            <a:endParaRPr sz="900">
              <a:solidFill>
                <a:srgbClr val="FF0000"/>
              </a:solidFill>
              <a:latin typeface="Proxima Nova"/>
              <a:ea typeface="Proxima Nova"/>
              <a:cs typeface="Proxima Nova"/>
              <a:sym typeface="Proxima Nova"/>
            </a:endParaRPr>
          </a:p>
        </p:txBody>
      </p:sp>
      <p:sp>
        <p:nvSpPr>
          <p:cNvPr id="1043" name="Google Shape;1043;g90144a8c30_0_2307"/>
          <p:cNvSpPr txBox="1"/>
          <p:nvPr/>
        </p:nvSpPr>
        <p:spPr>
          <a:xfrm>
            <a:off x="386001" y="126225"/>
            <a:ext cx="49758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Introduction to Back-End Testing</a:t>
            </a:r>
            <a:endParaRPr sz="2340" b="0" i="0" u="none" strike="noStrike" cap="none">
              <a:solidFill>
                <a:schemeClr val="lt1"/>
              </a:solidFill>
              <a:latin typeface="Proxima Nova"/>
              <a:ea typeface="Proxima Nova"/>
              <a:cs typeface="Proxima Nova"/>
              <a:sym typeface="Proxima Nova"/>
            </a:endParaRPr>
          </a:p>
        </p:txBody>
      </p:sp>
      <p:sp>
        <p:nvSpPr>
          <p:cNvPr id="1044" name="Google Shape;1044;g90144a8c30_0_2307"/>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740">
                <a:solidFill>
                  <a:schemeClr val="lt1"/>
                </a:solidFill>
                <a:latin typeface="Proxima Nova"/>
                <a:ea typeface="Proxima Nova"/>
                <a:cs typeface="Proxima Nova"/>
                <a:sym typeface="Proxima Nova"/>
              </a:rPr>
              <a:t>       API Testing</a:t>
            </a:r>
            <a:endParaRPr sz="1200" b="0" i="0" u="none" strike="noStrike" cap="none">
              <a:solidFill>
                <a:schemeClr val="lt1"/>
              </a:solidFill>
              <a:latin typeface="Calibri"/>
              <a:ea typeface="Calibri"/>
              <a:cs typeface="Calibri"/>
              <a:sym typeface="Calibri"/>
            </a:endParaRPr>
          </a:p>
        </p:txBody>
      </p:sp>
      <p:sp>
        <p:nvSpPr>
          <p:cNvPr id="1045" name="Google Shape;1045;g90144a8c30_0_2307"/>
          <p:cNvSpPr txBox="1"/>
          <p:nvPr/>
        </p:nvSpPr>
        <p:spPr>
          <a:xfrm>
            <a:off x="386000" y="1168175"/>
            <a:ext cx="8335800" cy="3873600"/>
          </a:xfrm>
          <a:prstGeom prst="rect">
            <a:avLst/>
          </a:prstGeom>
          <a:noFill/>
          <a:ln>
            <a:noFill/>
          </a:ln>
        </p:spPr>
        <p:txBody>
          <a:bodyPr spcFirstLastPara="1" wrap="square" lIns="91425" tIns="91425" rIns="91425" bIns="91425" anchor="ctr" anchorCtr="0">
            <a:noAutofit/>
          </a:bodyPr>
          <a:lstStyle/>
          <a:p>
            <a:pPr marL="457200" marR="0" lvl="0" indent="-292100" algn="just" rtl="0">
              <a:lnSpc>
                <a:spcPct val="100000"/>
              </a:lnSpc>
              <a:spcBef>
                <a:spcPts val="0"/>
              </a:spcBef>
              <a:spcAft>
                <a:spcPts val="0"/>
              </a:spcAft>
              <a:buClr>
                <a:srgbClr val="0E101A"/>
              </a:buClr>
              <a:buSzPts val="1000"/>
              <a:buChar char="●"/>
            </a:pPr>
            <a:r>
              <a:rPr lang="en-IN">
                <a:solidFill>
                  <a:srgbClr val="0E101A"/>
                </a:solidFill>
                <a:highlight>
                  <a:srgbClr val="FFFFFF"/>
                </a:highlight>
              </a:rPr>
              <a:t>The four main methods involved in API testing are as follows:</a:t>
            </a:r>
            <a:endParaRPr>
              <a:solidFill>
                <a:srgbClr val="0E101A"/>
              </a:solidFill>
              <a:highlight>
                <a:srgbClr val="FFFFFF"/>
              </a:highlight>
            </a:endParaRPr>
          </a:p>
          <a:p>
            <a:pPr marL="457200" marR="0" lvl="0" indent="0" algn="just" rtl="0">
              <a:lnSpc>
                <a:spcPct val="100000"/>
              </a:lnSpc>
              <a:spcBef>
                <a:spcPts val="0"/>
              </a:spcBef>
              <a:spcAft>
                <a:spcPts val="0"/>
              </a:spcAft>
              <a:buNone/>
            </a:pPr>
            <a:endParaRPr>
              <a:solidFill>
                <a:srgbClr val="0E101A"/>
              </a:solidFill>
              <a:highlight>
                <a:srgbClr val="FFFFFF"/>
              </a:highlight>
            </a:endParaRPr>
          </a:p>
          <a:p>
            <a:pPr marL="914400" marR="0" lvl="1" indent="-317500" algn="just" rtl="0">
              <a:lnSpc>
                <a:spcPct val="100000"/>
              </a:lnSpc>
              <a:spcBef>
                <a:spcPts val="0"/>
              </a:spcBef>
              <a:spcAft>
                <a:spcPts val="0"/>
              </a:spcAft>
              <a:buClr>
                <a:srgbClr val="0E101A"/>
              </a:buClr>
              <a:buSzPts val="1400"/>
              <a:buChar char="○"/>
            </a:pPr>
            <a:r>
              <a:rPr lang="en-IN" u="sng">
                <a:solidFill>
                  <a:srgbClr val="0E101A"/>
                </a:solidFill>
                <a:highlight>
                  <a:srgbClr val="FFFFFF"/>
                </a:highlight>
              </a:rPr>
              <a:t>GET:</a:t>
            </a:r>
            <a:endParaRPr u="sng">
              <a:solidFill>
                <a:srgbClr val="0E101A"/>
              </a:solidFill>
              <a:highlight>
                <a:srgbClr val="FFFFFF"/>
              </a:highlight>
            </a:endParaRPr>
          </a:p>
          <a:p>
            <a:pPr marL="914400" marR="0" lvl="0" indent="0" algn="just" rtl="0">
              <a:lnSpc>
                <a:spcPct val="100000"/>
              </a:lnSpc>
              <a:spcBef>
                <a:spcPts val="0"/>
              </a:spcBef>
              <a:spcAft>
                <a:spcPts val="0"/>
              </a:spcAft>
              <a:buNone/>
            </a:pPr>
            <a:r>
              <a:rPr lang="en-IN">
                <a:solidFill>
                  <a:srgbClr val="0E101A"/>
                </a:solidFill>
                <a:highlight>
                  <a:srgbClr val="FFFFFF"/>
                </a:highlight>
              </a:rPr>
              <a:t>This method is used to extract data from the given URL. It does not modify the data.</a:t>
            </a:r>
            <a:endParaRPr>
              <a:solidFill>
                <a:srgbClr val="0E101A"/>
              </a:solidFill>
              <a:highlight>
                <a:srgbClr val="FFFFFF"/>
              </a:highlight>
            </a:endParaRPr>
          </a:p>
          <a:p>
            <a:pPr marL="0" marR="0" lvl="0" indent="0" algn="just" rtl="0">
              <a:lnSpc>
                <a:spcPct val="100000"/>
              </a:lnSpc>
              <a:spcBef>
                <a:spcPts val="0"/>
              </a:spcBef>
              <a:spcAft>
                <a:spcPts val="0"/>
              </a:spcAft>
              <a:buNone/>
            </a:pPr>
            <a:endParaRPr>
              <a:solidFill>
                <a:srgbClr val="0E101A"/>
              </a:solidFill>
              <a:highlight>
                <a:srgbClr val="FFFFFF"/>
              </a:highlight>
            </a:endParaRPr>
          </a:p>
          <a:p>
            <a:pPr marL="914400" marR="0" lvl="1" indent="-317500" algn="just" rtl="0">
              <a:lnSpc>
                <a:spcPct val="100000"/>
              </a:lnSpc>
              <a:spcBef>
                <a:spcPts val="0"/>
              </a:spcBef>
              <a:spcAft>
                <a:spcPts val="0"/>
              </a:spcAft>
              <a:buClr>
                <a:srgbClr val="0E101A"/>
              </a:buClr>
              <a:buSzPts val="1400"/>
              <a:buChar char="○"/>
            </a:pPr>
            <a:r>
              <a:rPr lang="en-IN" u="sng">
                <a:solidFill>
                  <a:srgbClr val="0E101A"/>
                </a:solidFill>
                <a:highlight>
                  <a:srgbClr val="FFFFFF"/>
                </a:highlight>
              </a:rPr>
              <a:t>POST:</a:t>
            </a:r>
            <a:endParaRPr u="sng">
              <a:solidFill>
                <a:srgbClr val="0E101A"/>
              </a:solidFill>
              <a:highlight>
                <a:srgbClr val="FFFFFF"/>
              </a:highlight>
            </a:endParaRPr>
          </a:p>
          <a:p>
            <a:pPr marL="914400" marR="0" lvl="0" indent="0" algn="just" rtl="0">
              <a:lnSpc>
                <a:spcPct val="100000"/>
              </a:lnSpc>
              <a:spcBef>
                <a:spcPts val="0"/>
              </a:spcBef>
              <a:spcAft>
                <a:spcPts val="0"/>
              </a:spcAft>
              <a:buNone/>
            </a:pPr>
            <a:r>
              <a:rPr lang="en-IN">
                <a:solidFill>
                  <a:srgbClr val="0E101A"/>
                </a:solidFill>
                <a:highlight>
                  <a:srgbClr val="FFFFFF"/>
                </a:highlight>
              </a:rPr>
              <a:t>This method is used to send user data to the server. It can also be used to create a new entity.</a:t>
            </a:r>
            <a:endParaRPr>
              <a:solidFill>
                <a:srgbClr val="0E101A"/>
              </a:solidFill>
              <a:highlight>
                <a:srgbClr val="FFFFFF"/>
              </a:highlight>
            </a:endParaRPr>
          </a:p>
          <a:p>
            <a:pPr marL="0" marR="0" lvl="0" indent="0" algn="just" rtl="0">
              <a:lnSpc>
                <a:spcPct val="100000"/>
              </a:lnSpc>
              <a:spcBef>
                <a:spcPts val="0"/>
              </a:spcBef>
              <a:spcAft>
                <a:spcPts val="0"/>
              </a:spcAft>
              <a:buNone/>
            </a:pPr>
            <a:r>
              <a:rPr lang="en-IN">
                <a:solidFill>
                  <a:srgbClr val="0E101A"/>
                </a:solidFill>
                <a:highlight>
                  <a:srgbClr val="FFFFFF"/>
                </a:highlight>
              </a:rPr>
              <a:t> </a:t>
            </a:r>
            <a:endParaRPr>
              <a:solidFill>
                <a:srgbClr val="0E101A"/>
              </a:solidFill>
              <a:highlight>
                <a:srgbClr val="FFFFFF"/>
              </a:highlight>
            </a:endParaRPr>
          </a:p>
          <a:p>
            <a:pPr marL="914400" marR="0" lvl="1" indent="-317500" algn="just" rtl="0">
              <a:lnSpc>
                <a:spcPct val="100000"/>
              </a:lnSpc>
              <a:spcBef>
                <a:spcPts val="0"/>
              </a:spcBef>
              <a:spcAft>
                <a:spcPts val="0"/>
              </a:spcAft>
              <a:buClr>
                <a:srgbClr val="0E101A"/>
              </a:buClr>
              <a:buSzPts val="1400"/>
              <a:buChar char="○"/>
            </a:pPr>
            <a:r>
              <a:rPr lang="en-IN" u="sng">
                <a:solidFill>
                  <a:srgbClr val="0E101A"/>
                </a:solidFill>
                <a:highlight>
                  <a:srgbClr val="FFFFFF"/>
                </a:highlight>
              </a:rPr>
              <a:t>PUT:</a:t>
            </a:r>
            <a:endParaRPr u="sng">
              <a:solidFill>
                <a:srgbClr val="0E101A"/>
              </a:solidFill>
              <a:highlight>
                <a:srgbClr val="FFFFFF"/>
              </a:highlight>
            </a:endParaRPr>
          </a:p>
          <a:p>
            <a:pPr marL="914400" marR="0" lvl="0" indent="0" algn="just" rtl="0">
              <a:lnSpc>
                <a:spcPct val="100000"/>
              </a:lnSpc>
              <a:spcBef>
                <a:spcPts val="0"/>
              </a:spcBef>
              <a:spcAft>
                <a:spcPts val="0"/>
              </a:spcAft>
              <a:buNone/>
            </a:pPr>
            <a:r>
              <a:rPr lang="en-IN">
                <a:solidFill>
                  <a:srgbClr val="0E101A"/>
                </a:solidFill>
                <a:highlight>
                  <a:srgbClr val="FFFFFF"/>
                </a:highlight>
              </a:rPr>
              <a:t>This method is used to either create a new entity or update an already existing entity.</a:t>
            </a:r>
            <a:endParaRPr>
              <a:solidFill>
                <a:srgbClr val="0E101A"/>
              </a:solidFill>
              <a:highlight>
                <a:srgbClr val="FFFFFF"/>
              </a:highlight>
            </a:endParaRPr>
          </a:p>
          <a:p>
            <a:pPr marL="0" marR="0" lvl="0" indent="0" algn="just" rtl="0">
              <a:lnSpc>
                <a:spcPct val="100000"/>
              </a:lnSpc>
              <a:spcBef>
                <a:spcPts val="0"/>
              </a:spcBef>
              <a:spcAft>
                <a:spcPts val="0"/>
              </a:spcAft>
              <a:buNone/>
            </a:pPr>
            <a:endParaRPr>
              <a:solidFill>
                <a:srgbClr val="0E101A"/>
              </a:solidFill>
              <a:highlight>
                <a:srgbClr val="FFFFFF"/>
              </a:highlight>
            </a:endParaRPr>
          </a:p>
          <a:p>
            <a:pPr marL="914400" marR="0" lvl="1" indent="-317500" algn="just" rtl="0">
              <a:lnSpc>
                <a:spcPct val="100000"/>
              </a:lnSpc>
              <a:spcBef>
                <a:spcPts val="0"/>
              </a:spcBef>
              <a:spcAft>
                <a:spcPts val="0"/>
              </a:spcAft>
              <a:buClr>
                <a:srgbClr val="0E101A"/>
              </a:buClr>
              <a:buSzPts val="1400"/>
              <a:buChar char="○"/>
            </a:pPr>
            <a:r>
              <a:rPr lang="en-IN" u="sng">
                <a:solidFill>
                  <a:srgbClr val="0E101A"/>
                </a:solidFill>
                <a:highlight>
                  <a:srgbClr val="FFFFFF"/>
                </a:highlight>
              </a:rPr>
              <a:t>DELETE:</a:t>
            </a:r>
            <a:endParaRPr u="sng">
              <a:solidFill>
                <a:srgbClr val="0E101A"/>
              </a:solidFill>
              <a:highlight>
                <a:srgbClr val="FFFFFF"/>
              </a:highlight>
            </a:endParaRPr>
          </a:p>
          <a:p>
            <a:pPr marL="914400" marR="0" lvl="0" indent="0" algn="just" rtl="0">
              <a:lnSpc>
                <a:spcPct val="100000"/>
              </a:lnSpc>
              <a:spcBef>
                <a:spcPts val="0"/>
              </a:spcBef>
              <a:spcAft>
                <a:spcPts val="0"/>
              </a:spcAft>
              <a:buNone/>
            </a:pPr>
            <a:r>
              <a:rPr lang="en-IN">
                <a:solidFill>
                  <a:srgbClr val="0E101A"/>
                </a:solidFill>
                <a:highlight>
                  <a:srgbClr val="FFFFFF"/>
                </a:highlight>
              </a:rPr>
              <a:t>This method is used to remove all the resources provided by the given URL.</a:t>
            </a:r>
            <a:endParaRPr>
              <a:solidFill>
                <a:srgbClr val="0E101A"/>
              </a:solidFill>
              <a:highlight>
                <a:srgbClr val="FFFFFF"/>
              </a:highlight>
            </a:endParaRPr>
          </a:p>
          <a:p>
            <a:pPr marL="457200" marR="0" lvl="0" indent="0" algn="l" rtl="0">
              <a:lnSpc>
                <a:spcPct val="100000"/>
              </a:lnSpc>
              <a:spcBef>
                <a:spcPts val="0"/>
              </a:spcBef>
              <a:spcAft>
                <a:spcPts val="0"/>
              </a:spcAft>
              <a:buNone/>
            </a:pPr>
            <a:endParaRPr sz="1500">
              <a:solidFill>
                <a:srgbClr val="212529"/>
              </a:solidFill>
              <a:highlight>
                <a:srgbClr val="FFFFFF"/>
              </a:highlight>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g90144a8c30_0_2322"/>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41</a:t>
            </a:fld>
            <a:endParaRPr sz="900">
              <a:solidFill>
                <a:srgbClr val="FF0000"/>
              </a:solidFill>
              <a:latin typeface="Proxima Nova"/>
              <a:ea typeface="Proxima Nova"/>
              <a:cs typeface="Proxima Nova"/>
              <a:sym typeface="Proxima Nova"/>
            </a:endParaRPr>
          </a:p>
        </p:txBody>
      </p:sp>
      <p:sp>
        <p:nvSpPr>
          <p:cNvPr id="1051" name="Google Shape;1051;g90144a8c30_0_2322"/>
          <p:cNvSpPr txBox="1"/>
          <p:nvPr/>
        </p:nvSpPr>
        <p:spPr>
          <a:xfrm>
            <a:off x="386001" y="126225"/>
            <a:ext cx="49758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Introduction to Back-End Testing</a:t>
            </a:r>
            <a:endParaRPr sz="2340" b="0" i="0" u="none" strike="noStrike" cap="none">
              <a:solidFill>
                <a:schemeClr val="lt1"/>
              </a:solidFill>
              <a:latin typeface="Proxima Nova"/>
              <a:ea typeface="Proxima Nova"/>
              <a:cs typeface="Proxima Nova"/>
              <a:sym typeface="Proxima Nova"/>
            </a:endParaRPr>
          </a:p>
        </p:txBody>
      </p:sp>
      <p:sp>
        <p:nvSpPr>
          <p:cNvPr id="1052" name="Google Shape;1052;g90144a8c30_0_2322"/>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740">
                <a:solidFill>
                  <a:schemeClr val="lt1"/>
                </a:solidFill>
                <a:latin typeface="Proxima Nova"/>
                <a:ea typeface="Proxima Nova"/>
                <a:cs typeface="Proxima Nova"/>
                <a:sym typeface="Proxima Nova"/>
              </a:rPr>
              <a:t>      REST API</a:t>
            </a:r>
            <a:endParaRPr sz="1200" b="0" i="0" u="none" strike="noStrike" cap="none">
              <a:solidFill>
                <a:schemeClr val="lt1"/>
              </a:solidFill>
              <a:latin typeface="Calibri"/>
              <a:ea typeface="Calibri"/>
              <a:cs typeface="Calibri"/>
              <a:sym typeface="Calibri"/>
            </a:endParaRPr>
          </a:p>
        </p:txBody>
      </p:sp>
      <p:sp>
        <p:nvSpPr>
          <p:cNvPr id="1053" name="Google Shape;1053;g90144a8c30_0_2322"/>
          <p:cNvSpPr txBox="1"/>
          <p:nvPr/>
        </p:nvSpPr>
        <p:spPr>
          <a:xfrm>
            <a:off x="386000" y="1319625"/>
            <a:ext cx="3884700" cy="3564000"/>
          </a:xfrm>
          <a:prstGeom prst="rect">
            <a:avLst/>
          </a:prstGeom>
          <a:noFill/>
          <a:ln>
            <a:noFill/>
          </a:ln>
        </p:spPr>
        <p:txBody>
          <a:bodyPr spcFirstLastPara="1" wrap="square" lIns="91425" tIns="91425" rIns="91425" bIns="91425" anchor="t" anchorCtr="0">
            <a:noAutofit/>
          </a:bodyPr>
          <a:lstStyle/>
          <a:p>
            <a:pPr marL="457200" lvl="0" indent="-311150" algn="just" rtl="0">
              <a:spcBef>
                <a:spcPts val="0"/>
              </a:spcBef>
              <a:spcAft>
                <a:spcPts val="0"/>
              </a:spcAft>
              <a:buClr>
                <a:schemeClr val="dk1"/>
              </a:buClr>
              <a:buSzPts val="1300"/>
              <a:buChar char="●"/>
            </a:pPr>
            <a:r>
              <a:rPr lang="en-IN" sz="1300" u="sng">
                <a:solidFill>
                  <a:schemeClr val="hlink"/>
                </a:solidFill>
                <a:highlight>
                  <a:schemeClr val="lt1"/>
                </a:highlight>
                <a:hlinkClick r:id="rId3"/>
              </a:rPr>
              <a:t>REST</a:t>
            </a:r>
            <a:r>
              <a:rPr lang="en-IN" sz="1300">
                <a:solidFill>
                  <a:schemeClr val="dk1"/>
                </a:solidFill>
                <a:highlight>
                  <a:schemeClr val="lt1"/>
                </a:highlight>
              </a:rPr>
              <a:t> is acronym for </a:t>
            </a:r>
            <a:r>
              <a:rPr lang="en-IN" sz="1300" b="1">
                <a:solidFill>
                  <a:schemeClr val="dk1"/>
                </a:solidFill>
                <a:highlight>
                  <a:schemeClr val="lt1"/>
                </a:highlight>
              </a:rPr>
              <a:t>RE</a:t>
            </a:r>
            <a:r>
              <a:rPr lang="en-IN" sz="1300">
                <a:solidFill>
                  <a:schemeClr val="dk1"/>
                </a:solidFill>
                <a:highlight>
                  <a:schemeClr val="lt1"/>
                </a:highlight>
              </a:rPr>
              <a:t>presentational </a:t>
            </a:r>
            <a:r>
              <a:rPr lang="en-IN" sz="1300" b="1">
                <a:solidFill>
                  <a:schemeClr val="dk1"/>
                </a:solidFill>
                <a:highlight>
                  <a:schemeClr val="lt1"/>
                </a:highlight>
              </a:rPr>
              <a:t>S</a:t>
            </a:r>
            <a:r>
              <a:rPr lang="en-IN" sz="1300">
                <a:solidFill>
                  <a:schemeClr val="dk1"/>
                </a:solidFill>
                <a:highlight>
                  <a:schemeClr val="lt1"/>
                </a:highlight>
              </a:rPr>
              <a:t>tate </a:t>
            </a:r>
            <a:r>
              <a:rPr lang="en-IN" sz="1300" b="1">
                <a:solidFill>
                  <a:schemeClr val="dk1"/>
                </a:solidFill>
                <a:highlight>
                  <a:schemeClr val="lt1"/>
                </a:highlight>
              </a:rPr>
              <a:t>T</a:t>
            </a:r>
            <a:r>
              <a:rPr lang="en-IN" sz="1300">
                <a:solidFill>
                  <a:schemeClr val="dk1"/>
                </a:solidFill>
                <a:highlight>
                  <a:schemeClr val="lt1"/>
                </a:highlight>
              </a:rPr>
              <a:t>ransfer.</a:t>
            </a:r>
            <a:endParaRPr sz="1300">
              <a:solidFill>
                <a:schemeClr val="dk1"/>
              </a:solidFill>
              <a:highlight>
                <a:schemeClr val="lt1"/>
              </a:highlight>
            </a:endParaRPr>
          </a:p>
          <a:p>
            <a:pPr marL="0" lvl="0" indent="0" algn="just" rtl="0">
              <a:spcBef>
                <a:spcPts val="0"/>
              </a:spcBef>
              <a:spcAft>
                <a:spcPts val="0"/>
              </a:spcAft>
              <a:buNone/>
            </a:pPr>
            <a:endParaRPr sz="1300">
              <a:solidFill>
                <a:schemeClr val="dk1"/>
              </a:solidFill>
              <a:highlight>
                <a:schemeClr val="lt1"/>
              </a:highlight>
            </a:endParaRPr>
          </a:p>
          <a:p>
            <a:pPr marL="457200" lvl="0" indent="-311150" algn="just" rtl="0">
              <a:spcBef>
                <a:spcPts val="0"/>
              </a:spcBef>
              <a:spcAft>
                <a:spcPts val="0"/>
              </a:spcAft>
              <a:buClr>
                <a:schemeClr val="dk1"/>
              </a:buClr>
              <a:buSzPts val="1300"/>
              <a:buChar char="●"/>
            </a:pPr>
            <a:r>
              <a:rPr lang="en-IN" sz="1300">
                <a:solidFill>
                  <a:schemeClr val="dk1"/>
                </a:solidFill>
                <a:highlight>
                  <a:schemeClr val="lt1"/>
                </a:highlight>
              </a:rPr>
              <a:t>The key abstraction of information in REST is a </a:t>
            </a:r>
            <a:r>
              <a:rPr lang="en-IN" sz="1300" b="1">
                <a:solidFill>
                  <a:schemeClr val="dk1"/>
                </a:solidFill>
                <a:highlight>
                  <a:schemeClr val="lt1"/>
                </a:highlight>
              </a:rPr>
              <a:t>resource</a:t>
            </a:r>
            <a:r>
              <a:rPr lang="en-IN" sz="1300">
                <a:solidFill>
                  <a:schemeClr val="dk1"/>
                </a:solidFill>
                <a:highlight>
                  <a:schemeClr val="lt1"/>
                </a:highlight>
              </a:rPr>
              <a:t>. </a:t>
            </a:r>
            <a:endParaRPr sz="1300">
              <a:solidFill>
                <a:schemeClr val="dk1"/>
              </a:solidFill>
              <a:highlight>
                <a:schemeClr val="lt1"/>
              </a:highlight>
            </a:endParaRPr>
          </a:p>
          <a:p>
            <a:pPr marL="457200" lvl="0" indent="0" algn="just" rtl="0">
              <a:spcBef>
                <a:spcPts val="0"/>
              </a:spcBef>
              <a:spcAft>
                <a:spcPts val="0"/>
              </a:spcAft>
              <a:buNone/>
            </a:pPr>
            <a:endParaRPr sz="1300">
              <a:solidFill>
                <a:schemeClr val="dk1"/>
              </a:solidFill>
              <a:highlight>
                <a:schemeClr val="lt1"/>
              </a:highlight>
            </a:endParaRPr>
          </a:p>
          <a:p>
            <a:pPr marL="457200" lvl="0" indent="-311150" algn="just" rtl="0">
              <a:spcBef>
                <a:spcPts val="0"/>
              </a:spcBef>
              <a:spcAft>
                <a:spcPts val="0"/>
              </a:spcAft>
              <a:buClr>
                <a:schemeClr val="dk1"/>
              </a:buClr>
              <a:buSzPts val="1300"/>
              <a:buChar char="●"/>
            </a:pPr>
            <a:r>
              <a:rPr lang="en-IN" sz="1300">
                <a:solidFill>
                  <a:schemeClr val="dk1"/>
                </a:solidFill>
                <a:highlight>
                  <a:schemeClr val="lt1"/>
                </a:highlight>
              </a:rPr>
              <a:t>Any information that can be named can be a resource (document / image, collection of other resources, non-virtual object, etc.). REST uses a </a:t>
            </a:r>
            <a:r>
              <a:rPr lang="en-IN" sz="1300" b="1">
                <a:solidFill>
                  <a:schemeClr val="dk1"/>
                </a:solidFill>
                <a:highlight>
                  <a:schemeClr val="lt1"/>
                </a:highlight>
              </a:rPr>
              <a:t>resource identifier</a:t>
            </a:r>
            <a:r>
              <a:rPr lang="en-IN" sz="1300">
                <a:solidFill>
                  <a:schemeClr val="dk1"/>
                </a:solidFill>
                <a:highlight>
                  <a:schemeClr val="lt1"/>
                </a:highlight>
              </a:rPr>
              <a:t> to identify a particular resource involved in an interaction between different components.</a:t>
            </a:r>
            <a:endParaRPr sz="1300">
              <a:solidFill>
                <a:schemeClr val="dk1"/>
              </a:solidFill>
              <a:highlight>
                <a:schemeClr val="lt1"/>
              </a:highlight>
            </a:endParaRPr>
          </a:p>
        </p:txBody>
      </p:sp>
      <p:pic>
        <p:nvPicPr>
          <p:cNvPr id="1054" name="Google Shape;1054;g90144a8c30_0_2322"/>
          <p:cNvPicPr preferRelativeResize="0"/>
          <p:nvPr/>
        </p:nvPicPr>
        <p:blipFill>
          <a:blip r:embed="rId4">
            <a:alphaModFix/>
          </a:blip>
          <a:stretch>
            <a:fillRect/>
          </a:stretch>
        </p:blipFill>
        <p:spPr>
          <a:xfrm>
            <a:off x="4571999" y="1203425"/>
            <a:ext cx="4481575" cy="36801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g90144a8c30_0_2333"/>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42</a:t>
            </a:fld>
            <a:endParaRPr sz="900">
              <a:solidFill>
                <a:srgbClr val="FF0000"/>
              </a:solidFill>
              <a:latin typeface="Proxima Nova"/>
              <a:ea typeface="Proxima Nova"/>
              <a:cs typeface="Proxima Nova"/>
              <a:sym typeface="Proxima Nova"/>
            </a:endParaRPr>
          </a:p>
        </p:txBody>
      </p:sp>
      <p:sp>
        <p:nvSpPr>
          <p:cNvPr id="1060" name="Google Shape;1060;g90144a8c30_0_2333"/>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61" name="Google Shape;1061;g90144a8c30_0_2333"/>
          <p:cNvSpPr txBox="1"/>
          <p:nvPr/>
        </p:nvSpPr>
        <p:spPr>
          <a:xfrm>
            <a:off x="138900" y="1536168"/>
            <a:ext cx="4433100" cy="1238100"/>
          </a:xfrm>
          <a:prstGeom prst="rect">
            <a:avLst/>
          </a:prstGeom>
          <a:noFill/>
          <a:ln>
            <a:noFill/>
          </a:ln>
        </p:spPr>
        <p:txBody>
          <a:bodyPr spcFirstLastPara="1" wrap="square" lIns="91425" tIns="91425" rIns="91425" bIns="91425" anchor="t" anchorCtr="0">
            <a:noAutofit/>
          </a:bodyPr>
          <a:lstStyle/>
          <a:p>
            <a:pPr marL="457200" lvl="0" indent="-314325" algn="l" rtl="0">
              <a:spcBef>
                <a:spcPts val="0"/>
              </a:spcBef>
              <a:spcAft>
                <a:spcPts val="0"/>
              </a:spcAft>
              <a:buSzPts val="1350"/>
              <a:buChar char="●"/>
            </a:pPr>
            <a:r>
              <a:rPr lang="en-IN" sz="1350" u="sng">
                <a:solidFill>
                  <a:schemeClr val="hlink"/>
                </a:solidFill>
                <a:highlight>
                  <a:srgbClr val="FFFFFF"/>
                </a:highlight>
                <a:hlinkClick r:id="rId3"/>
              </a:rPr>
              <a:t>CRUD</a:t>
            </a:r>
            <a:r>
              <a:rPr lang="en-IN" sz="1350">
                <a:solidFill>
                  <a:srgbClr val="1D1D1D"/>
                </a:solidFill>
                <a:highlight>
                  <a:srgbClr val="FFFFFF"/>
                </a:highlight>
              </a:rPr>
              <a:t> is an acronym for </a:t>
            </a:r>
            <a:r>
              <a:rPr lang="en-IN" sz="1350">
                <a:solidFill>
                  <a:srgbClr val="1D1D1D"/>
                </a:solidFill>
                <a:highlight>
                  <a:srgbClr val="FFFFFF"/>
                </a:highligh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6"/>
                  </a:ext>
                </a:extLst>
              </a:rPr>
              <a:t>Create, Read, Update and D</a:t>
            </a:r>
            <a:r>
              <a:rPr lang="en-IN" sz="1350">
                <a:solidFill>
                  <a:srgbClr val="1D1D1D"/>
                </a:solidFill>
                <a:highlight>
                  <a:srgbClr val="FFFFFF"/>
                </a:highlight>
              </a:rPr>
              <a:t>elete.</a:t>
            </a:r>
            <a:br>
              <a:rPr lang="en-IN" sz="1350">
                <a:solidFill>
                  <a:srgbClr val="1D1D1D"/>
                </a:solidFill>
                <a:highlight>
                  <a:srgbClr val="FFFFFF"/>
                </a:highlight>
              </a:rPr>
            </a:br>
            <a:endParaRPr sz="1100" b="1">
              <a:solidFill>
                <a:srgbClr val="232323"/>
              </a:solidFill>
              <a:highlight>
                <a:srgbClr val="FFFFFF"/>
              </a:highlight>
            </a:endParaRPr>
          </a:p>
          <a:p>
            <a:pPr marL="457200" lvl="0" indent="-314325" algn="l" rtl="0">
              <a:lnSpc>
                <a:spcPct val="100000"/>
              </a:lnSpc>
              <a:spcBef>
                <a:spcPts val="0"/>
              </a:spcBef>
              <a:spcAft>
                <a:spcPts val="0"/>
              </a:spcAft>
              <a:buClr>
                <a:srgbClr val="1D1D1D"/>
              </a:buClr>
              <a:buSzPts val="1350"/>
              <a:buChar char="●"/>
            </a:pPr>
            <a:r>
              <a:rPr lang="en-IN" sz="1350">
                <a:solidFill>
                  <a:srgbClr val="1D1D1D"/>
                </a:solidFill>
                <a:highlight>
                  <a:srgbClr val="FFFFFF"/>
                </a:highlight>
              </a:rPr>
              <a:t>CREATE </a:t>
            </a:r>
            <a:r>
              <a:rPr lang="en-IN" sz="1350">
                <a:solidFill>
                  <a:srgbClr val="1D1D1D"/>
                </a:solidFill>
                <a:highlight>
                  <a:schemeClr val="lt1"/>
                </a:highlight>
              </a:rPr>
              <a:t>procedures </a:t>
            </a:r>
            <a:r>
              <a:rPr lang="en-IN" sz="1350">
                <a:solidFill>
                  <a:srgbClr val="1D1D1D"/>
                </a:solidFill>
                <a:highlight>
                  <a:srgbClr val="FFFFFF"/>
                </a:highlight>
              </a:rPr>
              <a:t>generate new records via INSERT statements.</a:t>
            </a:r>
            <a:endParaRPr sz="1350">
              <a:solidFill>
                <a:srgbClr val="1D1D1D"/>
              </a:solidFill>
              <a:highlight>
                <a:srgbClr val="FFFFFF"/>
              </a:highlight>
            </a:endParaRPr>
          </a:p>
          <a:p>
            <a:pPr marL="0" lvl="0" indent="0" algn="l" rtl="0">
              <a:spcBef>
                <a:spcPts val="0"/>
              </a:spcBef>
              <a:spcAft>
                <a:spcPts val="0"/>
              </a:spcAft>
              <a:buNone/>
            </a:pPr>
            <a:endParaRPr sz="1350">
              <a:solidFill>
                <a:srgbClr val="1D1D1D"/>
              </a:solidFill>
              <a:highlight>
                <a:srgbClr val="FFFFFF"/>
              </a:highlight>
            </a:endParaRPr>
          </a:p>
        </p:txBody>
      </p:sp>
      <p:sp>
        <p:nvSpPr>
          <p:cNvPr id="1062" name="Google Shape;1062;g90144a8c30_0_2333"/>
          <p:cNvSpPr txBox="1"/>
          <p:nvPr/>
        </p:nvSpPr>
        <p:spPr>
          <a:xfrm>
            <a:off x="386001" y="126225"/>
            <a:ext cx="49758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Introduction to Back-End Testing</a:t>
            </a:r>
            <a:endParaRPr sz="2340" b="0" i="0" u="none" strike="noStrike" cap="none">
              <a:solidFill>
                <a:schemeClr val="lt1"/>
              </a:solidFill>
              <a:latin typeface="Proxima Nova"/>
              <a:ea typeface="Proxima Nova"/>
              <a:cs typeface="Proxima Nova"/>
              <a:sym typeface="Proxima Nova"/>
            </a:endParaRPr>
          </a:p>
        </p:txBody>
      </p:sp>
      <p:sp>
        <p:nvSpPr>
          <p:cNvPr id="1063" name="Google Shape;1063;g90144a8c30_0_2333"/>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740">
                <a:solidFill>
                  <a:schemeClr val="lt1"/>
                </a:solidFill>
                <a:latin typeface="Proxima Nova"/>
                <a:ea typeface="Proxima Nova"/>
                <a:cs typeface="Proxima Nova"/>
                <a:sym typeface="Proxima Nova"/>
              </a:rPr>
              <a:t>       CRUD</a:t>
            </a:r>
            <a:endParaRPr sz="1200" b="0" i="0" u="none" strike="noStrike" cap="none">
              <a:solidFill>
                <a:schemeClr val="lt1"/>
              </a:solidFill>
              <a:latin typeface="Calibri"/>
              <a:ea typeface="Calibri"/>
              <a:cs typeface="Calibri"/>
              <a:sym typeface="Calibri"/>
            </a:endParaRPr>
          </a:p>
        </p:txBody>
      </p:sp>
      <p:pic>
        <p:nvPicPr>
          <p:cNvPr id="1064" name="Google Shape;1064;g90144a8c30_0_2333"/>
          <p:cNvPicPr preferRelativeResize="0"/>
          <p:nvPr/>
        </p:nvPicPr>
        <p:blipFill rotWithShape="1">
          <a:blip r:embed="rId4">
            <a:alphaModFix/>
          </a:blip>
          <a:srcRect r="77305"/>
          <a:stretch/>
        </p:blipFill>
        <p:spPr>
          <a:xfrm>
            <a:off x="1743123" y="2774275"/>
            <a:ext cx="1311800" cy="2156400"/>
          </a:xfrm>
          <a:prstGeom prst="rect">
            <a:avLst/>
          </a:prstGeom>
          <a:noFill/>
          <a:ln>
            <a:noFill/>
          </a:ln>
        </p:spPr>
      </p:pic>
      <p:sp>
        <p:nvSpPr>
          <p:cNvPr id="1065" name="Google Shape;1065;g90144a8c30_0_2333"/>
          <p:cNvSpPr txBox="1"/>
          <p:nvPr/>
        </p:nvSpPr>
        <p:spPr>
          <a:xfrm>
            <a:off x="4281200" y="3137900"/>
            <a:ext cx="4723200" cy="1964100"/>
          </a:xfrm>
          <a:prstGeom prst="rect">
            <a:avLst/>
          </a:prstGeom>
          <a:noFill/>
          <a:ln>
            <a:noFill/>
          </a:ln>
        </p:spPr>
        <p:txBody>
          <a:bodyPr spcFirstLastPara="1" wrap="square" lIns="91425" tIns="91425" rIns="91425" bIns="91425" anchor="t" anchorCtr="0">
            <a:noAutofit/>
          </a:bodyPr>
          <a:lstStyle/>
          <a:p>
            <a:pPr marL="457200" lvl="0" indent="-314325" algn="l" rtl="0">
              <a:spcBef>
                <a:spcPts val="0"/>
              </a:spcBef>
              <a:spcAft>
                <a:spcPts val="0"/>
              </a:spcAft>
              <a:buClr>
                <a:srgbClr val="1D1D1D"/>
              </a:buClr>
              <a:buSzPts val="1350"/>
              <a:buChar char="●"/>
            </a:pPr>
            <a:r>
              <a:rPr lang="en-IN" sz="1350">
                <a:solidFill>
                  <a:srgbClr val="1D1D1D"/>
                </a:solidFill>
                <a:highlight>
                  <a:schemeClr val="lt1"/>
                </a:highlight>
              </a:rPr>
              <a:t>READ procedures read the data based on input parameters. Similarly, RETRIEVE procedures grab records based on input parameters.</a:t>
            </a:r>
            <a:endParaRPr sz="1350">
              <a:solidFill>
                <a:srgbClr val="1D1D1D"/>
              </a:solidFill>
              <a:highlight>
                <a:schemeClr val="lt1"/>
              </a:highlight>
            </a:endParaRPr>
          </a:p>
          <a:p>
            <a:pPr marL="457200" lvl="0" indent="0" algn="l" rtl="0">
              <a:spcBef>
                <a:spcPts val="0"/>
              </a:spcBef>
              <a:spcAft>
                <a:spcPts val="0"/>
              </a:spcAft>
              <a:buClr>
                <a:schemeClr val="dk1"/>
              </a:buClr>
              <a:buSzPts val="1100"/>
              <a:buFont typeface="Arial"/>
              <a:buNone/>
            </a:pPr>
            <a:endParaRPr sz="1350">
              <a:solidFill>
                <a:srgbClr val="1D1D1D"/>
              </a:solidFill>
              <a:highlight>
                <a:schemeClr val="lt1"/>
              </a:highlight>
            </a:endParaRPr>
          </a:p>
          <a:p>
            <a:pPr marL="457200" lvl="0" indent="-314325" algn="l" rtl="0">
              <a:spcBef>
                <a:spcPts val="0"/>
              </a:spcBef>
              <a:spcAft>
                <a:spcPts val="0"/>
              </a:spcAft>
              <a:buClr>
                <a:srgbClr val="1D1D1D"/>
              </a:buClr>
              <a:buSzPts val="1350"/>
              <a:buChar char="●"/>
            </a:pPr>
            <a:r>
              <a:rPr lang="en-IN" sz="1350">
                <a:solidFill>
                  <a:srgbClr val="1D1D1D"/>
                </a:solidFill>
                <a:highlight>
                  <a:schemeClr val="lt1"/>
                </a:highlight>
              </a:rPr>
              <a:t>UPDATE procedures modify the records.</a:t>
            </a:r>
            <a:endParaRPr sz="1350">
              <a:solidFill>
                <a:srgbClr val="1D1D1D"/>
              </a:solidFill>
              <a:highlight>
                <a:schemeClr val="lt1"/>
              </a:highlight>
            </a:endParaRPr>
          </a:p>
          <a:p>
            <a:pPr marL="457200" lvl="0" indent="0" algn="l" rtl="0">
              <a:spcBef>
                <a:spcPts val="0"/>
              </a:spcBef>
              <a:spcAft>
                <a:spcPts val="0"/>
              </a:spcAft>
              <a:buClr>
                <a:schemeClr val="dk1"/>
              </a:buClr>
              <a:buSzPts val="1100"/>
              <a:buFont typeface="Arial"/>
              <a:buNone/>
            </a:pPr>
            <a:endParaRPr sz="1350">
              <a:solidFill>
                <a:srgbClr val="1D1D1D"/>
              </a:solidFill>
              <a:highlight>
                <a:schemeClr val="lt1"/>
              </a:highlight>
            </a:endParaRPr>
          </a:p>
          <a:p>
            <a:pPr marL="457200" lvl="0" indent="-314325" algn="l" rtl="0">
              <a:spcBef>
                <a:spcPts val="0"/>
              </a:spcBef>
              <a:spcAft>
                <a:spcPts val="0"/>
              </a:spcAft>
              <a:buClr>
                <a:srgbClr val="1D1D1D"/>
              </a:buClr>
              <a:buSzPts val="1350"/>
              <a:buChar char="●"/>
            </a:pPr>
            <a:r>
              <a:rPr lang="en-IN" sz="1350">
                <a:solidFill>
                  <a:srgbClr val="1D1D1D"/>
                </a:solidFill>
                <a:highlight>
                  <a:schemeClr val="lt1"/>
                </a:highlight>
              </a:rPr>
              <a:t>DELETE procedures delete the specified data.</a:t>
            </a:r>
            <a:endParaRPr/>
          </a:p>
        </p:txBody>
      </p:sp>
      <p:pic>
        <p:nvPicPr>
          <p:cNvPr id="1066" name="Google Shape;1066;g90144a8c30_0_2333"/>
          <p:cNvPicPr preferRelativeResize="0"/>
          <p:nvPr/>
        </p:nvPicPr>
        <p:blipFill>
          <a:blip r:embed="rId5">
            <a:alphaModFix/>
          </a:blip>
          <a:stretch>
            <a:fillRect/>
          </a:stretch>
        </p:blipFill>
        <p:spPr>
          <a:xfrm>
            <a:off x="4724400" y="1133901"/>
            <a:ext cx="3940685" cy="18515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g90144a8c30_0_2373"/>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072" name="Google Shape;1072;g90144a8c30_0_2373"/>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43</a:t>
            </a:fld>
            <a:endParaRPr/>
          </a:p>
        </p:txBody>
      </p:sp>
      <p:sp>
        <p:nvSpPr>
          <p:cNvPr id="1073" name="Google Shape;1073;g90144a8c30_0_2373"/>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074" name="Google Shape;1074;g90144a8c30_0_2373"/>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43</a:t>
            </a:fld>
            <a:endParaRPr sz="900">
              <a:solidFill>
                <a:srgbClr val="898989"/>
              </a:solidFill>
              <a:latin typeface="Proxima Nova"/>
              <a:ea typeface="Proxima Nova"/>
              <a:cs typeface="Proxima Nova"/>
              <a:sym typeface="Proxima Nova"/>
            </a:endParaRPr>
          </a:p>
        </p:txBody>
      </p:sp>
      <p:sp>
        <p:nvSpPr>
          <p:cNvPr id="1075" name="Google Shape;1075;g90144a8c30_0_2373"/>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076" name="Google Shape;1076;g90144a8c30_0_2373"/>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077" name="Google Shape;1077;g90144a8c30_0_2373"/>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1078" name="Google Shape;1078;g90144a8c30_0_2373"/>
          <p:cNvSpPr txBox="1"/>
          <p:nvPr/>
        </p:nvSpPr>
        <p:spPr>
          <a:xfrm>
            <a:off x="642175" y="62235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6 (15 Sec)</a:t>
            </a:r>
            <a:endParaRPr sz="3600" b="0" i="0" u="none" strike="noStrike" cap="none">
              <a:solidFill>
                <a:srgbClr val="F5333F"/>
              </a:solidFill>
              <a:latin typeface="Proxima Nova"/>
              <a:ea typeface="Proxima Nova"/>
              <a:cs typeface="Proxima Nova"/>
              <a:sym typeface="Proxima Nova"/>
            </a:endParaRPr>
          </a:p>
        </p:txBody>
      </p:sp>
      <p:pic>
        <p:nvPicPr>
          <p:cNvPr id="1079" name="Google Shape;1079;g90144a8c30_0_2373"/>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080" name="Google Shape;1080;g90144a8c30_0_2373"/>
          <p:cNvSpPr txBox="1"/>
          <p:nvPr/>
        </p:nvSpPr>
        <p:spPr>
          <a:xfrm>
            <a:off x="630050" y="1399276"/>
            <a:ext cx="7927200" cy="3495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1200"/>
              </a:spcBef>
              <a:spcAft>
                <a:spcPts val="0"/>
              </a:spcAft>
              <a:buNone/>
            </a:pPr>
            <a:r>
              <a:rPr lang="en-IN" sz="1800">
                <a:solidFill>
                  <a:schemeClr val="dk1"/>
                </a:solidFill>
                <a:latin typeface="Calibri"/>
                <a:ea typeface="Calibri"/>
                <a:cs typeface="Calibri"/>
                <a:sym typeface="Calibri"/>
              </a:rPr>
              <a:t>The CRUD operation 'Update' corresponds to which HTTP method?</a:t>
            </a:r>
            <a:endParaRPr sz="1800">
              <a:solidFill>
                <a:schemeClr val="dk1"/>
              </a:solidFill>
              <a:latin typeface="Calibri"/>
              <a:ea typeface="Calibri"/>
              <a:cs typeface="Calibri"/>
              <a:sym typeface="Calibri"/>
            </a:endParaRPr>
          </a:p>
          <a:p>
            <a:pPr marL="0" marR="0" lvl="0" indent="0" algn="just" rtl="0">
              <a:lnSpc>
                <a:spcPct val="100000"/>
              </a:lnSpc>
              <a:spcBef>
                <a:spcPts val="1200"/>
              </a:spcBef>
              <a:spcAft>
                <a:spcPts val="0"/>
              </a:spcAft>
              <a:buNone/>
            </a:pPr>
            <a:endParaRPr sz="1800">
              <a:solidFill>
                <a:schemeClr val="dk1"/>
              </a:solidFill>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GET</a:t>
            </a:r>
            <a:endParaRPr sz="1800">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POST</a:t>
            </a:r>
            <a:endParaRPr sz="1800">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PUT</a:t>
            </a:r>
            <a:endParaRPr sz="1800">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DELETE</a:t>
            </a:r>
            <a:endParaRPr sz="1800">
              <a:latin typeface="Calibri"/>
              <a:ea typeface="Calibri"/>
              <a:cs typeface="Calibri"/>
              <a:sym typeface="Calibri"/>
            </a:endParaRPr>
          </a:p>
          <a:p>
            <a:pPr marL="0" lvl="0" indent="0" algn="just" rtl="0">
              <a:lnSpc>
                <a:spcPct val="100000"/>
              </a:lnSpc>
              <a:spcBef>
                <a:spcPts val="1200"/>
              </a:spcBef>
              <a:spcAft>
                <a:spcPts val="1200"/>
              </a:spcAft>
              <a:buNone/>
            </a:pPr>
            <a:endParaRPr sz="1800">
              <a:solidFill>
                <a:schemeClr val="dk1"/>
              </a:solidFill>
              <a:latin typeface="Calibri"/>
              <a:ea typeface="Calibri"/>
              <a:cs typeface="Calibri"/>
              <a:sym typeface="Calibri"/>
            </a:endParaRPr>
          </a:p>
        </p:txBody>
      </p:sp>
      <p:sp>
        <p:nvSpPr>
          <p:cNvPr id="1081" name="Google Shape;1081;g90144a8c30_0_2373"/>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43</a:t>
            </a:fld>
            <a:endParaRPr sz="900">
              <a:solidFill>
                <a:srgbClr val="FF0000"/>
              </a:solidFill>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g90144a8c30_0_2387"/>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087" name="Google Shape;1087;g90144a8c30_0_2387"/>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44</a:t>
            </a:fld>
            <a:endParaRPr/>
          </a:p>
        </p:txBody>
      </p:sp>
      <p:sp>
        <p:nvSpPr>
          <p:cNvPr id="1088" name="Google Shape;1088;g90144a8c30_0_2387"/>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089" name="Google Shape;1089;g90144a8c30_0_2387"/>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44</a:t>
            </a:fld>
            <a:endParaRPr sz="900">
              <a:solidFill>
                <a:srgbClr val="898989"/>
              </a:solidFill>
              <a:latin typeface="Proxima Nova"/>
              <a:ea typeface="Proxima Nova"/>
              <a:cs typeface="Proxima Nova"/>
              <a:sym typeface="Proxima Nova"/>
            </a:endParaRPr>
          </a:p>
        </p:txBody>
      </p:sp>
      <p:sp>
        <p:nvSpPr>
          <p:cNvPr id="1090" name="Google Shape;1090;g90144a8c30_0_2387"/>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091" name="Google Shape;1091;g90144a8c30_0_2387"/>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092" name="Google Shape;1092;g90144a8c30_0_2387"/>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1093" name="Google Shape;1093;g90144a8c30_0_2387"/>
          <p:cNvSpPr txBox="1"/>
          <p:nvPr/>
        </p:nvSpPr>
        <p:spPr>
          <a:xfrm>
            <a:off x="642175" y="62235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6 (Answer)</a:t>
            </a:r>
            <a:endParaRPr sz="3600" b="0" i="0" u="none" strike="noStrike" cap="none">
              <a:solidFill>
                <a:srgbClr val="F5333F"/>
              </a:solidFill>
              <a:latin typeface="Proxima Nova"/>
              <a:ea typeface="Proxima Nova"/>
              <a:cs typeface="Proxima Nova"/>
              <a:sym typeface="Proxima Nova"/>
            </a:endParaRPr>
          </a:p>
        </p:txBody>
      </p:sp>
      <p:pic>
        <p:nvPicPr>
          <p:cNvPr id="1094" name="Google Shape;1094;g90144a8c30_0_2387"/>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095" name="Google Shape;1095;g90144a8c30_0_2387"/>
          <p:cNvSpPr txBox="1"/>
          <p:nvPr/>
        </p:nvSpPr>
        <p:spPr>
          <a:xfrm>
            <a:off x="630050" y="1399276"/>
            <a:ext cx="7927200" cy="3495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1200"/>
              </a:spcBef>
              <a:spcAft>
                <a:spcPts val="0"/>
              </a:spcAft>
              <a:buNone/>
            </a:pPr>
            <a:r>
              <a:rPr lang="en-IN" sz="1800">
                <a:solidFill>
                  <a:schemeClr val="dk1"/>
                </a:solidFill>
                <a:latin typeface="Calibri"/>
                <a:ea typeface="Calibri"/>
                <a:cs typeface="Calibri"/>
                <a:sym typeface="Calibri"/>
              </a:rPr>
              <a:t>The CRUD operation 'Update' corresponds to which HTTP method?</a:t>
            </a:r>
            <a:endParaRPr sz="1800">
              <a:solidFill>
                <a:schemeClr val="dk1"/>
              </a:solidFill>
              <a:latin typeface="Calibri"/>
              <a:ea typeface="Calibri"/>
              <a:cs typeface="Calibri"/>
              <a:sym typeface="Calibri"/>
            </a:endParaRPr>
          </a:p>
          <a:p>
            <a:pPr marL="0" marR="0" lvl="0" indent="0" algn="just" rtl="0">
              <a:lnSpc>
                <a:spcPct val="100000"/>
              </a:lnSpc>
              <a:spcBef>
                <a:spcPts val="1200"/>
              </a:spcBef>
              <a:spcAft>
                <a:spcPts val="0"/>
              </a:spcAft>
              <a:buNone/>
            </a:pPr>
            <a:endParaRPr sz="1800">
              <a:solidFill>
                <a:schemeClr val="dk1"/>
              </a:solidFill>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GET</a:t>
            </a:r>
            <a:endParaRPr sz="1800">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POST</a:t>
            </a:r>
            <a:endParaRPr sz="1800">
              <a:latin typeface="Calibri"/>
              <a:ea typeface="Calibri"/>
              <a:cs typeface="Calibri"/>
              <a:sym typeface="Calibri"/>
            </a:endParaRPr>
          </a:p>
          <a:p>
            <a:pPr marL="457200" marR="0" lvl="0" indent="-342900" algn="just" rtl="0">
              <a:lnSpc>
                <a:spcPct val="100000"/>
              </a:lnSpc>
              <a:spcBef>
                <a:spcPts val="120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PUT</a:t>
            </a:r>
            <a:endParaRPr sz="1800" b="1">
              <a:solidFill>
                <a:srgbClr val="FF0000"/>
              </a:solidFill>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DELETE</a:t>
            </a:r>
            <a:endParaRPr sz="1800">
              <a:latin typeface="Calibri"/>
              <a:ea typeface="Calibri"/>
              <a:cs typeface="Calibri"/>
              <a:sym typeface="Calibri"/>
            </a:endParaRPr>
          </a:p>
          <a:p>
            <a:pPr marL="0" lvl="0" indent="0" algn="just" rtl="0">
              <a:lnSpc>
                <a:spcPct val="100000"/>
              </a:lnSpc>
              <a:spcBef>
                <a:spcPts val="1200"/>
              </a:spcBef>
              <a:spcAft>
                <a:spcPts val="1200"/>
              </a:spcAft>
              <a:buNone/>
            </a:pPr>
            <a:endParaRPr sz="1800">
              <a:solidFill>
                <a:schemeClr val="dk1"/>
              </a:solidFill>
              <a:latin typeface="Calibri"/>
              <a:ea typeface="Calibri"/>
              <a:cs typeface="Calibri"/>
              <a:sym typeface="Calibri"/>
            </a:endParaRPr>
          </a:p>
        </p:txBody>
      </p:sp>
      <p:sp>
        <p:nvSpPr>
          <p:cNvPr id="1096" name="Google Shape;1096;g90144a8c30_0_2387"/>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44</a:t>
            </a:fld>
            <a:endParaRPr sz="900">
              <a:solidFill>
                <a:srgbClr val="FF0000"/>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g8f676fa07c_0_128"/>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45</a:t>
            </a:fld>
            <a:endParaRPr sz="900">
              <a:solidFill>
                <a:srgbClr val="FF0000"/>
              </a:solidFill>
              <a:latin typeface="Proxima Nova"/>
              <a:ea typeface="Proxima Nova"/>
              <a:cs typeface="Proxima Nova"/>
              <a:sym typeface="Proxima Nova"/>
            </a:endParaRPr>
          </a:p>
        </p:txBody>
      </p:sp>
      <p:sp>
        <p:nvSpPr>
          <p:cNvPr id="1102" name="Google Shape;1102;g8f676fa07c_0_128"/>
          <p:cNvSpPr txBox="1"/>
          <p:nvPr/>
        </p:nvSpPr>
        <p:spPr>
          <a:xfrm>
            <a:off x="386001" y="126225"/>
            <a:ext cx="49758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Introduction to Back-End Testing</a:t>
            </a:r>
            <a:endParaRPr sz="2340" b="0" i="0" u="none" strike="noStrike" cap="none">
              <a:solidFill>
                <a:schemeClr val="lt1"/>
              </a:solidFill>
              <a:latin typeface="Proxima Nova"/>
              <a:ea typeface="Proxima Nova"/>
              <a:cs typeface="Proxima Nova"/>
              <a:sym typeface="Proxima Nova"/>
            </a:endParaRPr>
          </a:p>
        </p:txBody>
      </p:sp>
      <p:sp>
        <p:nvSpPr>
          <p:cNvPr id="1103" name="Google Shape;1103;g8f676fa07c_0_128"/>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740">
                <a:solidFill>
                  <a:schemeClr val="lt1"/>
                </a:solidFill>
                <a:latin typeface="Proxima Nova"/>
                <a:ea typeface="Proxima Nova"/>
                <a:cs typeface="Proxima Nova"/>
                <a:sym typeface="Proxima Nova"/>
              </a:rPr>
              <a:t>       What Are Microservices?</a:t>
            </a:r>
            <a:endParaRPr sz="1200" b="0" i="0" u="none" strike="noStrike" cap="none">
              <a:solidFill>
                <a:schemeClr val="lt1"/>
              </a:solidFill>
              <a:latin typeface="Calibri"/>
              <a:ea typeface="Calibri"/>
              <a:cs typeface="Calibri"/>
              <a:sym typeface="Calibri"/>
            </a:endParaRPr>
          </a:p>
        </p:txBody>
      </p:sp>
      <p:sp>
        <p:nvSpPr>
          <p:cNvPr id="1104" name="Google Shape;1104;g8f676fa07c_0_128"/>
          <p:cNvSpPr txBox="1"/>
          <p:nvPr/>
        </p:nvSpPr>
        <p:spPr>
          <a:xfrm>
            <a:off x="386000" y="1496525"/>
            <a:ext cx="3460200" cy="2940600"/>
          </a:xfrm>
          <a:prstGeom prst="rect">
            <a:avLst/>
          </a:prstGeom>
          <a:noFill/>
          <a:ln>
            <a:noFill/>
          </a:ln>
        </p:spPr>
        <p:txBody>
          <a:bodyPr spcFirstLastPara="1" wrap="square" lIns="91425" tIns="91425" rIns="91425" bIns="91425" anchor="t" anchorCtr="0">
            <a:noAutofit/>
          </a:bodyPr>
          <a:lstStyle/>
          <a:p>
            <a:pPr marL="457200" lvl="0" indent="-304800" algn="just" rtl="0">
              <a:spcBef>
                <a:spcPts val="0"/>
              </a:spcBef>
              <a:spcAft>
                <a:spcPts val="0"/>
              </a:spcAft>
              <a:buClr>
                <a:srgbClr val="212529"/>
              </a:buClr>
              <a:buSzPts val="1200"/>
              <a:buChar char="●"/>
            </a:pPr>
            <a:r>
              <a:rPr lang="en-IN" sz="1200">
                <a:solidFill>
                  <a:srgbClr val="212529"/>
                </a:solidFill>
                <a:highlight>
                  <a:schemeClr val="lt1"/>
                </a:highlight>
              </a:rPr>
              <a:t>Microservices solve the challenges of monolith systems.</a:t>
            </a:r>
            <a:endParaRPr sz="1200">
              <a:solidFill>
                <a:srgbClr val="212529"/>
              </a:solidFill>
              <a:highlight>
                <a:schemeClr val="lt1"/>
              </a:highlight>
            </a:endParaRPr>
          </a:p>
          <a:p>
            <a:pPr marL="457200" lvl="0" indent="0" algn="just" rtl="0">
              <a:spcBef>
                <a:spcPts val="0"/>
              </a:spcBef>
              <a:spcAft>
                <a:spcPts val="0"/>
              </a:spcAft>
              <a:buNone/>
            </a:pPr>
            <a:endParaRPr sz="1200">
              <a:solidFill>
                <a:srgbClr val="212529"/>
              </a:solidFill>
              <a:highlight>
                <a:schemeClr val="lt1"/>
              </a:highlight>
            </a:endParaRPr>
          </a:p>
          <a:p>
            <a:pPr marL="457200" lvl="0" indent="-304800" algn="just" rtl="0">
              <a:spcBef>
                <a:spcPts val="0"/>
              </a:spcBef>
              <a:spcAft>
                <a:spcPts val="0"/>
              </a:spcAft>
              <a:buClr>
                <a:srgbClr val="212529"/>
              </a:buClr>
              <a:buSzPts val="1200"/>
              <a:buChar char="●"/>
            </a:pPr>
            <a:r>
              <a:rPr lang="en-IN" sz="1200">
                <a:solidFill>
                  <a:srgbClr val="212529"/>
                </a:solidFill>
                <a:highlight>
                  <a:schemeClr val="lt1"/>
                </a:highlight>
              </a:rPr>
              <a:t>The microservice architecture helps in building </a:t>
            </a:r>
            <a:r>
              <a:rPr lang="en-IN" sz="1200">
                <a:solidFill>
                  <a:srgbClr val="212529"/>
                </a:solidFill>
                <a:highlight>
                  <a:srgbClr val="FFFFFF"/>
                </a:highlight>
              </a:rPr>
              <a:t>a bigger application in a modular way</a:t>
            </a:r>
            <a:r>
              <a:rPr lang="en-IN" sz="1200">
                <a:solidFill>
                  <a:srgbClr val="212529"/>
                </a:solidFill>
                <a:highlight>
                  <a:schemeClr val="lt1"/>
                </a:highlight>
              </a:rPr>
              <a:t> by dividing the entire suite into small services such that each service runs its own process.</a:t>
            </a:r>
            <a:endParaRPr sz="1200">
              <a:solidFill>
                <a:srgbClr val="212529"/>
              </a:solidFill>
              <a:highlight>
                <a:schemeClr val="lt1"/>
              </a:highlight>
            </a:endParaRPr>
          </a:p>
          <a:p>
            <a:pPr marL="457200" lvl="0" indent="0" algn="just" rtl="0">
              <a:spcBef>
                <a:spcPts val="0"/>
              </a:spcBef>
              <a:spcAft>
                <a:spcPts val="0"/>
              </a:spcAft>
              <a:buNone/>
            </a:pPr>
            <a:endParaRPr sz="1200">
              <a:solidFill>
                <a:srgbClr val="212529"/>
              </a:solidFill>
              <a:highlight>
                <a:schemeClr val="lt1"/>
              </a:highlight>
            </a:endParaRPr>
          </a:p>
          <a:p>
            <a:pPr marL="457200" lvl="0" indent="-304800" algn="just" rtl="0">
              <a:spcBef>
                <a:spcPts val="0"/>
              </a:spcBef>
              <a:spcAft>
                <a:spcPts val="0"/>
              </a:spcAft>
              <a:buClr>
                <a:srgbClr val="212529"/>
              </a:buClr>
              <a:buSzPts val="1200"/>
              <a:buChar char="●"/>
            </a:pPr>
            <a:r>
              <a:rPr lang="en-IN" sz="1200">
                <a:solidFill>
                  <a:srgbClr val="212529"/>
                </a:solidFill>
                <a:highlight>
                  <a:schemeClr val="lt1"/>
                </a:highlight>
              </a:rPr>
              <a:t>As smaller services run on their own, they can be independently deployed and tested.</a:t>
            </a:r>
            <a:endParaRPr sz="1200">
              <a:solidFill>
                <a:srgbClr val="212529"/>
              </a:solidFill>
              <a:highlight>
                <a:schemeClr val="lt1"/>
              </a:highlight>
            </a:endParaRPr>
          </a:p>
          <a:p>
            <a:pPr marL="457200" lvl="0" indent="0" algn="just" rtl="0">
              <a:spcBef>
                <a:spcPts val="0"/>
              </a:spcBef>
              <a:spcAft>
                <a:spcPts val="0"/>
              </a:spcAft>
              <a:buNone/>
            </a:pPr>
            <a:endParaRPr sz="1200">
              <a:solidFill>
                <a:srgbClr val="212529"/>
              </a:solidFill>
              <a:highlight>
                <a:schemeClr val="lt1"/>
              </a:highlight>
            </a:endParaRPr>
          </a:p>
          <a:p>
            <a:pPr marL="457200" lvl="0" indent="-304800" algn="just" rtl="0">
              <a:spcBef>
                <a:spcPts val="0"/>
              </a:spcBef>
              <a:spcAft>
                <a:spcPts val="0"/>
              </a:spcAft>
              <a:buClr>
                <a:srgbClr val="212529"/>
              </a:buClr>
              <a:buSzPts val="1200"/>
              <a:buChar char="●"/>
            </a:pPr>
            <a:r>
              <a:rPr lang="en-IN" sz="1200">
                <a:solidFill>
                  <a:srgbClr val="212529"/>
                </a:solidFill>
                <a:highlight>
                  <a:schemeClr val="lt1"/>
                </a:highlight>
              </a:rPr>
              <a:t>Thus, if one service breaks, the other services will not be affected.</a:t>
            </a:r>
            <a:endParaRPr sz="1200">
              <a:solidFill>
                <a:srgbClr val="212529"/>
              </a:solidFill>
              <a:highlight>
                <a:schemeClr val="lt1"/>
              </a:highlight>
            </a:endParaRPr>
          </a:p>
          <a:p>
            <a:pPr marL="457200" lvl="0" indent="0" algn="just" rtl="0">
              <a:spcBef>
                <a:spcPts val="0"/>
              </a:spcBef>
              <a:spcAft>
                <a:spcPts val="0"/>
              </a:spcAft>
              <a:buNone/>
            </a:pPr>
            <a:endParaRPr sz="1200">
              <a:solidFill>
                <a:srgbClr val="212529"/>
              </a:solidFill>
              <a:highlight>
                <a:schemeClr val="lt1"/>
              </a:highlight>
            </a:endParaRPr>
          </a:p>
        </p:txBody>
      </p:sp>
      <p:pic>
        <p:nvPicPr>
          <p:cNvPr id="1105" name="Google Shape;1105;g8f676fa07c_0_128"/>
          <p:cNvPicPr preferRelativeResize="0"/>
          <p:nvPr/>
        </p:nvPicPr>
        <p:blipFill>
          <a:blip r:embed="rId3">
            <a:alphaModFix/>
          </a:blip>
          <a:stretch>
            <a:fillRect/>
          </a:stretch>
        </p:blipFill>
        <p:spPr>
          <a:xfrm>
            <a:off x="4211999" y="1994637"/>
            <a:ext cx="4932001" cy="19443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g90144a8c30_0_2401"/>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46</a:t>
            </a:fld>
            <a:endParaRPr sz="900">
              <a:solidFill>
                <a:srgbClr val="FF0000"/>
              </a:solidFill>
              <a:latin typeface="Proxima Nova"/>
              <a:ea typeface="Proxima Nova"/>
              <a:cs typeface="Proxima Nova"/>
              <a:sym typeface="Proxima Nova"/>
            </a:endParaRPr>
          </a:p>
        </p:txBody>
      </p:sp>
      <p:sp>
        <p:nvSpPr>
          <p:cNvPr id="1111" name="Google Shape;1111;g90144a8c30_0_2401"/>
          <p:cNvSpPr txBox="1"/>
          <p:nvPr/>
        </p:nvSpPr>
        <p:spPr>
          <a:xfrm>
            <a:off x="386001" y="126225"/>
            <a:ext cx="49758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Introduction to Back-End Testing</a:t>
            </a:r>
            <a:endParaRPr sz="2340" b="0" i="0" u="none" strike="noStrike" cap="none">
              <a:solidFill>
                <a:schemeClr val="lt1"/>
              </a:solidFill>
              <a:latin typeface="Proxima Nova"/>
              <a:ea typeface="Proxima Nova"/>
              <a:cs typeface="Proxima Nova"/>
              <a:sym typeface="Proxima Nova"/>
            </a:endParaRPr>
          </a:p>
        </p:txBody>
      </p:sp>
      <p:sp>
        <p:nvSpPr>
          <p:cNvPr id="1112" name="Google Shape;1112;g90144a8c30_0_2401"/>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740">
                <a:solidFill>
                  <a:schemeClr val="lt1"/>
                </a:solidFill>
                <a:latin typeface="Proxima Nova"/>
                <a:ea typeface="Proxima Nova"/>
                <a:cs typeface="Proxima Nova"/>
                <a:sym typeface="Proxima Nova"/>
              </a:rPr>
              <a:t>       Microservices Testing</a:t>
            </a:r>
            <a:endParaRPr sz="1200" b="0" i="0" u="none" strike="noStrike" cap="none">
              <a:solidFill>
                <a:schemeClr val="lt1"/>
              </a:solidFill>
              <a:latin typeface="Calibri"/>
              <a:ea typeface="Calibri"/>
              <a:cs typeface="Calibri"/>
              <a:sym typeface="Calibri"/>
            </a:endParaRPr>
          </a:p>
        </p:txBody>
      </p:sp>
      <p:sp>
        <p:nvSpPr>
          <p:cNvPr id="1113" name="Google Shape;1113;g90144a8c30_0_2401"/>
          <p:cNvSpPr txBox="1"/>
          <p:nvPr/>
        </p:nvSpPr>
        <p:spPr>
          <a:xfrm>
            <a:off x="386000" y="1205350"/>
            <a:ext cx="5682300" cy="3740700"/>
          </a:xfrm>
          <a:prstGeom prst="rect">
            <a:avLst/>
          </a:prstGeom>
          <a:noFill/>
          <a:ln>
            <a:noFill/>
          </a:ln>
        </p:spPr>
        <p:txBody>
          <a:bodyPr spcFirstLastPara="1" wrap="square" lIns="91425" tIns="91425" rIns="91425" bIns="91425" anchor="t" anchorCtr="0">
            <a:noAutofit/>
          </a:bodyPr>
          <a:lstStyle/>
          <a:p>
            <a:pPr marL="457200" lvl="0" indent="-304800" algn="just" rtl="0">
              <a:spcBef>
                <a:spcPts val="0"/>
              </a:spcBef>
              <a:spcAft>
                <a:spcPts val="0"/>
              </a:spcAft>
              <a:buClr>
                <a:srgbClr val="212529"/>
              </a:buClr>
              <a:buSzPts val="1200"/>
              <a:buChar char="●"/>
            </a:pPr>
            <a:r>
              <a:rPr lang="en-IN" sz="1200">
                <a:solidFill>
                  <a:srgbClr val="212529"/>
                </a:solidFill>
                <a:highlight>
                  <a:schemeClr val="lt1"/>
                </a:highlight>
              </a:rPr>
              <a:t>Testing microservices has become an important part of back-end testing, as many applications today are built using the microservice architecture.</a:t>
            </a:r>
            <a:endParaRPr sz="1200">
              <a:solidFill>
                <a:srgbClr val="212529"/>
              </a:solidFill>
              <a:highlight>
                <a:schemeClr val="lt1"/>
              </a:highlight>
            </a:endParaRPr>
          </a:p>
          <a:p>
            <a:pPr marL="457200" lvl="0" indent="0" algn="just" rtl="0">
              <a:spcBef>
                <a:spcPts val="0"/>
              </a:spcBef>
              <a:spcAft>
                <a:spcPts val="0"/>
              </a:spcAft>
              <a:buNone/>
            </a:pPr>
            <a:endParaRPr sz="1200">
              <a:solidFill>
                <a:srgbClr val="212529"/>
              </a:solidFill>
              <a:highlight>
                <a:schemeClr val="lt1"/>
              </a:highlight>
            </a:endParaRPr>
          </a:p>
          <a:p>
            <a:pPr marL="457200" lvl="0" indent="0" algn="just" rtl="0">
              <a:spcBef>
                <a:spcPts val="0"/>
              </a:spcBef>
              <a:spcAft>
                <a:spcPts val="0"/>
              </a:spcAft>
              <a:buNone/>
            </a:pPr>
            <a:endParaRPr sz="1200">
              <a:solidFill>
                <a:srgbClr val="212529"/>
              </a:solidFill>
              <a:highlight>
                <a:schemeClr val="lt1"/>
              </a:highlight>
            </a:endParaRPr>
          </a:p>
          <a:p>
            <a:pPr marL="457200" lvl="0" indent="-304800" algn="just" rtl="0">
              <a:spcBef>
                <a:spcPts val="0"/>
              </a:spcBef>
              <a:spcAft>
                <a:spcPts val="0"/>
              </a:spcAft>
              <a:buClr>
                <a:srgbClr val="212529"/>
              </a:buClr>
              <a:buSzPts val="1200"/>
              <a:buChar char="●"/>
            </a:pPr>
            <a:r>
              <a:rPr lang="en-IN" sz="1200">
                <a:solidFill>
                  <a:srgbClr val="212529"/>
                </a:solidFill>
                <a:highlight>
                  <a:schemeClr val="lt1"/>
                </a:highlight>
              </a:rPr>
              <a:t>The different tests that can be performed on microservices are as follows:</a:t>
            </a:r>
            <a:endParaRPr sz="1200">
              <a:solidFill>
                <a:srgbClr val="212529"/>
              </a:solidFill>
              <a:highlight>
                <a:schemeClr val="lt1"/>
              </a:highlight>
            </a:endParaRPr>
          </a:p>
          <a:p>
            <a:pPr marL="914400" lvl="1" indent="-304800" algn="just" rtl="0">
              <a:spcBef>
                <a:spcPts val="0"/>
              </a:spcBef>
              <a:spcAft>
                <a:spcPts val="0"/>
              </a:spcAft>
              <a:buClr>
                <a:srgbClr val="212529"/>
              </a:buClr>
              <a:buSzPts val="1200"/>
              <a:buChar char="○"/>
            </a:pPr>
            <a:r>
              <a:rPr lang="en-IN" sz="1200" u="sng">
                <a:solidFill>
                  <a:srgbClr val="212529"/>
                </a:solidFill>
                <a:highlight>
                  <a:schemeClr val="lt1"/>
                </a:highlight>
              </a:rPr>
              <a:t>Unit Test:</a:t>
            </a:r>
            <a:r>
              <a:rPr lang="en-IN" sz="1200">
                <a:solidFill>
                  <a:srgbClr val="212529"/>
                </a:solidFill>
                <a:highlight>
                  <a:schemeClr val="lt1"/>
                </a:highlight>
              </a:rPr>
              <a:t> As you already know, in unit testing, you can test each module separately to check whether or not it functions as desired Moreover, as microservices are small chunks of services, you need to test those services at the granular level owing to which you need to perform a thorough unit testing.</a:t>
            </a:r>
            <a:endParaRPr sz="1200">
              <a:solidFill>
                <a:srgbClr val="212529"/>
              </a:solidFill>
              <a:highlight>
                <a:schemeClr val="lt1"/>
              </a:highlight>
            </a:endParaRPr>
          </a:p>
          <a:p>
            <a:pPr marL="914400" lvl="0" indent="0" algn="just" rtl="0">
              <a:spcBef>
                <a:spcPts val="0"/>
              </a:spcBef>
              <a:spcAft>
                <a:spcPts val="0"/>
              </a:spcAft>
              <a:buNone/>
            </a:pPr>
            <a:endParaRPr sz="1200">
              <a:solidFill>
                <a:srgbClr val="212529"/>
              </a:solidFill>
              <a:highlight>
                <a:schemeClr val="lt1"/>
              </a:highlight>
            </a:endParaRPr>
          </a:p>
          <a:p>
            <a:pPr marL="914400" lvl="1" indent="-304800" algn="just" rtl="0">
              <a:spcBef>
                <a:spcPts val="0"/>
              </a:spcBef>
              <a:spcAft>
                <a:spcPts val="0"/>
              </a:spcAft>
              <a:buClr>
                <a:srgbClr val="212529"/>
              </a:buClr>
              <a:buSzPts val="1200"/>
              <a:buChar char="○"/>
            </a:pPr>
            <a:r>
              <a:rPr lang="en-IN" sz="1200" u="sng">
                <a:solidFill>
                  <a:srgbClr val="212529"/>
                </a:solidFill>
                <a:highlight>
                  <a:schemeClr val="lt1"/>
                </a:highlight>
              </a:rPr>
              <a:t>Component Test:</a:t>
            </a:r>
            <a:r>
              <a:rPr lang="en-IN" sz="1200">
                <a:solidFill>
                  <a:srgbClr val="212529"/>
                </a:solidFill>
                <a:highlight>
                  <a:schemeClr val="lt1"/>
                </a:highlight>
              </a:rPr>
              <a:t> After you have thoroughly tested the functions </a:t>
            </a:r>
            <a:r>
              <a:rPr lang="en-IN" sz="1200">
                <a:solidFill>
                  <a:srgbClr val="212529"/>
                </a:solidFill>
                <a:highlight>
                  <a:schemeClr val="lt1"/>
                </a:highligh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7"/>
                  </a:ext>
                </a:extLst>
              </a:rPr>
              <a:t>inside</a:t>
            </a:r>
            <a:r>
              <a:rPr lang="en-IN" sz="1200">
                <a:solidFill>
                  <a:srgbClr val="212529"/>
                </a:solidFill>
                <a:highlight>
                  <a:schemeClr val="lt1"/>
                </a:highlight>
              </a:rPr>
              <a:t> a microservice, you need to test whether or not the microservice, as a whole, functions as expected, and this is confirmed using component testing.</a:t>
            </a:r>
            <a:endParaRPr sz="1200">
              <a:solidFill>
                <a:srgbClr val="212529"/>
              </a:solidFill>
              <a:highlight>
                <a:schemeClr val="lt1"/>
              </a:highlight>
            </a:endParaRPr>
          </a:p>
          <a:p>
            <a:pPr marL="914400" lvl="0" indent="0" algn="just" rtl="0">
              <a:spcBef>
                <a:spcPts val="0"/>
              </a:spcBef>
              <a:spcAft>
                <a:spcPts val="0"/>
              </a:spcAft>
              <a:buNone/>
            </a:pPr>
            <a:endParaRPr sz="1200">
              <a:solidFill>
                <a:srgbClr val="212529"/>
              </a:solidFill>
              <a:highlight>
                <a:schemeClr val="lt1"/>
              </a:highlight>
            </a:endParaRPr>
          </a:p>
          <a:p>
            <a:pPr marL="914400" lvl="1" indent="-304800" algn="just" rtl="0">
              <a:spcBef>
                <a:spcPts val="0"/>
              </a:spcBef>
              <a:spcAft>
                <a:spcPts val="0"/>
              </a:spcAft>
              <a:buClr>
                <a:srgbClr val="212529"/>
              </a:buClr>
              <a:buSzPts val="1200"/>
              <a:buChar char="○"/>
            </a:pPr>
            <a:r>
              <a:rPr lang="en-IN" sz="1200" u="sng">
                <a:solidFill>
                  <a:srgbClr val="212529"/>
                </a:solidFill>
                <a:highlight>
                  <a:schemeClr val="lt1"/>
                </a:highlight>
              </a:rPr>
              <a:t>Integration Test:</a:t>
            </a:r>
            <a:r>
              <a:rPr lang="en-IN" sz="1200">
                <a:solidFill>
                  <a:srgbClr val="212529"/>
                </a:solidFill>
                <a:highlight>
                  <a:schemeClr val="lt1"/>
                </a:highlight>
              </a:rPr>
              <a:t> After each microservice is tested, you need to test how different microservices communicate, and check whether or not the results obtained are as expected. </a:t>
            </a:r>
            <a:endParaRPr sz="1200">
              <a:solidFill>
                <a:srgbClr val="212529"/>
              </a:solidFill>
              <a:highlight>
                <a:schemeClr val="lt1"/>
              </a:highlight>
            </a:endParaRPr>
          </a:p>
          <a:p>
            <a:pPr marL="457200" lvl="0" indent="0" algn="just" rtl="0">
              <a:spcBef>
                <a:spcPts val="0"/>
              </a:spcBef>
              <a:spcAft>
                <a:spcPts val="0"/>
              </a:spcAft>
              <a:buNone/>
            </a:pPr>
            <a:endParaRPr sz="1200">
              <a:solidFill>
                <a:srgbClr val="212529"/>
              </a:solidFill>
              <a:highlight>
                <a:schemeClr val="lt1"/>
              </a:highlight>
            </a:endParaRPr>
          </a:p>
        </p:txBody>
      </p:sp>
      <p:pic>
        <p:nvPicPr>
          <p:cNvPr id="1114" name="Google Shape;1114;g90144a8c30_0_2401"/>
          <p:cNvPicPr preferRelativeResize="0"/>
          <p:nvPr/>
        </p:nvPicPr>
        <p:blipFill>
          <a:blip r:embed="rId3">
            <a:alphaModFix/>
          </a:blip>
          <a:stretch>
            <a:fillRect/>
          </a:stretch>
        </p:blipFill>
        <p:spPr>
          <a:xfrm>
            <a:off x="6574000" y="1335213"/>
            <a:ext cx="2212476" cy="348096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g90144a8c30_0_2420"/>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120" name="Google Shape;1120;g90144a8c30_0_2420"/>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47</a:t>
            </a:fld>
            <a:endParaRPr/>
          </a:p>
        </p:txBody>
      </p:sp>
      <p:sp>
        <p:nvSpPr>
          <p:cNvPr id="1121" name="Google Shape;1121;g90144a8c30_0_2420"/>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122" name="Google Shape;1122;g90144a8c30_0_2420"/>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47</a:t>
            </a:fld>
            <a:endParaRPr sz="900">
              <a:solidFill>
                <a:srgbClr val="898989"/>
              </a:solidFill>
              <a:latin typeface="Proxima Nova"/>
              <a:ea typeface="Proxima Nova"/>
              <a:cs typeface="Proxima Nova"/>
              <a:sym typeface="Proxima Nova"/>
            </a:endParaRPr>
          </a:p>
        </p:txBody>
      </p:sp>
      <p:sp>
        <p:nvSpPr>
          <p:cNvPr id="1123" name="Google Shape;1123;g90144a8c30_0_2420"/>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124" name="Google Shape;1124;g90144a8c30_0_2420"/>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125" name="Google Shape;1125;g90144a8c30_0_2420"/>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1126" name="Google Shape;1126;g90144a8c30_0_2420"/>
          <p:cNvSpPr txBox="1"/>
          <p:nvPr/>
        </p:nvSpPr>
        <p:spPr>
          <a:xfrm>
            <a:off x="642175" y="62235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7 (15 Sec)</a:t>
            </a:r>
            <a:endParaRPr sz="3600" b="0" i="0" u="none" strike="noStrike" cap="none">
              <a:solidFill>
                <a:srgbClr val="F5333F"/>
              </a:solidFill>
              <a:latin typeface="Proxima Nova"/>
              <a:ea typeface="Proxima Nova"/>
              <a:cs typeface="Proxima Nova"/>
              <a:sym typeface="Proxima Nova"/>
            </a:endParaRPr>
          </a:p>
        </p:txBody>
      </p:sp>
      <p:pic>
        <p:nvPicPr>
          <p:cNvPr id="1127" name="Google Shape;1127;g90144a8c30_0_2420"/>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128" name="Google Shape;1128;g90144a8c30_0_2420"/>
          <p:cNvSpPr txBox="1"/>
          <p:nvPr/>
        </p:nvSpPr>
        <p:spPr>
          <a:xfrm>
            <a:off x="630050" y="1399276"/>
            <a:ext cx="7927200" cy="3495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1200"/>
              </a:spcBef>
              <a:spcAft>
                <a:spcPts val="0"/>
              </a:spcAft>
              <a:buNone/>
            </a:pPr>
            <a:r>
              <a:rPr lang="en-IN" sz="1800">
                <a:solidFill>
                  <a:schemeClr val="dk1"/>
                </a:solidFill>
                <a:latin typeface="Calibri"/>
                <a:ea typeface="Calibri"/>
                <a:cs typeface="Calibri"/>
                <a:sym typeface="Calibri"/>
              </a:rPr>
              <a:t>What is true about a microservice?</a:t>
            </a:r>
            <a:endParaRPr sz="1800">
              <a:solidFill>
                <a:schemeClr val="dk1"/>
              </a:solidFill>
              <a:latin typeface="Calibri"/>
              <a:ea typeface="Calibri"/>
              <a:cs typeface="Calibri"/>
              <a:sym typeface="Calibri"/>
            </a:endParaRPr>
          </a:p>
          <a:p>
            <a:pPr marL="0" marR="0" lvl="0" indent="0" algn="just" rtl="0">
              <a:lnSpc>
                <a:spcPct val="100000"/>
              </a:lnSpc>
              <a:spcBef>
                <a:spcPts val="1200"/>
              </a:spcBef>
              <a:spcAft>
                <a:spcPts val="0"/>
              </a:spcAft>
              <a:buNone/>
            </a:pPr>
            <a:endParaRPr sz="1800">
              <a:solidFill>
                <a:schemeClr val="dk1"/>
              </a:solidFill>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It is the process of breaking a bigger application into smaller, lightweight services.</a:t>
            </a:r>
            <a:endParaRPr sz="1800">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The services can communicate with each other over HTTP.</a:t>
            </a:r>
            <a:endParaRPr sz="1800">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It is a distributed system design.</a:t>
            </a:r>
            <a:endParaRPr sz="1800">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All of the above.</a:t>
            </a:r>
            <a:endParaRPr sz="1800">
              <a:latin typeface="Calibri"/>
              <a:ea typeface="Calibri"/>
              <a:cs typeface="Calibri"/>
              <a:sym typeface="Calibri"/>
            </a:endParaRPr>
          </a:p>
          <a:p>
            <a:pPr marL="0" lvl="0" indent="0" algn="just" rtl="0">
              <a:lnSpc>
                <a:spcPct val="100000"/>
              </a:lnSpc>
              <a:spcBef>
                <a:spcPts val="1200"/>
              </a:spcBef>
              <a:spcAft>
                <a:spcPts val="1200"/>
              </a:spcAft>
              <a:buNone/>
            </a:pPr>
            <a:endParaRPr sz="1800">
              <a:solidFill>
                <a:schemeClr val="dk1"/>
              </a:solidFill>
              <a:latin typeface="Calibri"/>
              <a:ea typeface="Calibri"/>
              <a:cs typeface="Calibri"/>
              <a:sym typeface="Calibri"/>
            </a:endParaRPr>
          </a:p>
        </p:txBody>
      </p:sp>
      <p:sp>
        <p:nvSpPr>
          <p:cNvPr id="1129" name="Google Shape;1129;g90144a8c30_0_2420"/>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47</a:t>
            </a:fld>
            <a:endParaRPr sz="900">
              <a:solidFill>
                <a:srgbClr val="FF0000"/>
              </a:solidFill>
              <a:latin typeface="Proxima Nova"/>
              <a:ea typeface="Proxima Nova"/>
              <a:cs typeface="Proxima Nova"/>
              <a:sym typeface="Proxima Nov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g90144a8c30_0_2451"/>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1135" name="Google Shape;1135;g90144a8c30_0_2451"/>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48</a:t>
            </a:fld>
            <a:endParaRPr/>
          </a:p>
        </p:txBody>
      </p:sp>
      <p:sp>
        <p:nvSpPr>
          <p:cNvPr id="1136" name="Google Shape;1136;g90144a8c30_0_2451"/>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137" name="Google Shape;1137;g90144a8c30_0_2451"/>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48</a:t>
            </a:fld>
            <a:endParaRPr sz="900">
              <a:solidFill>
                <a:srgbClr val="898989"/>
              </a:solidFill>
              <a:latin typeface="Proxima Nova"/>
              <a:ea typeface="Proxima Nova"/>
              <a:cs typeface="Proxima Nova"/>
              <a:sym typeface="Proxima Nova"/>
            </a:endParaRPr>
          </a:p>
        </p:txBody>
      </p:sp>
      <p:sp>
        <p:nvSpPr>
          <p:cNvPr id="1138" name="Google Shape;1138;g90144a8c30_0_2451"/>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139" name="Google Shape;1139;g90144a8c30_0_2451"/>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1140" name="Google Shape;1140;g90144a8c30_0_2451"/>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1141" name="Google Shape;1141;g90144a8c30_0_2451"/>
          <p:cNvSpPr txBox="1"/>
          <p:nvPr/>
        </p:nvSpPr>
        <p:spPr>
          <a:xfrm>
            <a:off x="642175" y="62235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7 (Answer)</a:t>
            </a:r>
            <a:endParaRPr sz="3600" b="0" i="0" u="none" strike="noStrike" cap="none">
              <a:solidFill>
                <a:srgbClr val="F5333F"/>
              </a:solidFill>
              <a:latin typeface="Proxima Nova"/>
              <a:ea typeface="Proxima Nova"/>
              <a:cs typeface="Proxima Nova"/>
              <a:sym typeface="Proxima Nova"/>
            </a:endParaRPr>
          </a:p>
        </p:txBody>
      </p:sp>
      <p:pic>
        <p:nvPicPr>
          <p:cNvPr id="1142" name="Google Shape;1142;g90144a8c30_0_2451"/>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1143" name="Google Shape;1143;g90144a8c30_0_2451"/>
          <p:cNvSpPr txBox="1"/>
          <p:nvPr/>
        </p:nvSpPr>
        <p:spPr>
          <a:xfrm>
            <a:off x="630050" y="1399276"/>
            <a:ext cx="7927200" cy="3495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1200"/>
              </a:spcBef>
              <a:spcAft>
                <a:spcPts val="0"/>
              </a:spcAft>
              <a:buNone/>
            </a:pPr>
            <a:r>
              <a:rPr lang="en-IN" sz="1800">
                <a:solidFill>
                  <a:schemeClr val="dk1"/>
                </a:solidFill>
                <a:latin typeface="Calibri"/>
                <a:ea typeface="Calibri"/>
                <a:cs typeface="Calibri"/>
                <a:sym typeface="Calibri"/>
              </a:rPr>
              <a:t>What is true about a microservice?</a:t>
            </a:r>
            <a:endParaRPr sz="1800">
              <a:solidFill>
                <a:schemeClr val="dk1"/>
              </a:solidFill>
              <a:latin typeface="Calibri"/>
              <a:ea typeface="Calibri"/>
              <a:cs typeface="Calibri"/>
              <a:sym typeface="Calibri"/>
            </a:endParaRPr>
          </a:p>
          <a:p>
            <a:pPr marL="0" marR="0" lvl="0" indent="0" algn="just" rtl="0">
              <a:lnSpc>
                <a:spcPct val="100000"/>
              </a:lnSpc>
              <a:spcBef>
                <a:spcPts val="1200"/>
              </a:spcBef>
              <a:spcAft>
                <a:spcPts val="0"/>
              </a:spcAft>
              <a:buNone/>
            </a:pPr>
            <a:endParaRPr sz="1800">
              <a:solidFill>
                <a:schemeClr val="dk1"/>
              </a:solidFill>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It is the process of breaking a bigger application into smaller, lightweight services.</a:t>
            </a:r>
            <a:endParaRPr sz="1800">
              <a:latin typeface="Calibri"/>
              <a:ea typeface="Calibri"/>
              <a:cs typeface="Calibri"/>
              <a:sym typeface="Calibri"/>
            </a:endParaRPr>
          </a:p>
          <a:p>
            <a:pPr marL="457200" lvl="0" indent="-342900" algn="just" rtl="0">
              <a:spcBef>
                <a:spcPts val="1200"/>
              </a:spcBef>
              <a:spcAft>
                <a:spcPts val="0"/>
              </a:spcAft>
              <a:buSzPts val="1800"/>
              <a:buFont typeface="Calibri"/>
              <a:buAutoNum type="arabicPeriod"/>
            </a:pPr>
            <a:r>
              <a:rPr lang="en-IN" sz="1800">
                <a:solidFill>
                  <a:schemeClr val="dk1"/>
                </a:solidFill>
                <a:latin typeface="Calibri"/>
                <a:ea typeface="Calibri"/>
                <a:cs typeface="Calibri"/>
                <a:sym typeface="Calibri"/>
              </a:rPr>
              <a:t>The services can communicate with each other over HTTP.</a:t>
            </a:r>
            <a:endParaRPr sz="1800">
              <a:latin typeface="Calibri"/>
              <a:ea typeface="Calibri"/>
              <a:cs typeface="Calibri"/>
              <a:sym typeface="Calibri"/>
            </a:endParaRPr>
          </a:p>
          <a:p>
            <a:pPr marL="457200" marR="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It is a distributed system design.</a:t>
            </a:r>
            <a:endParaRPr sz="1800">
              <a:latin typeface="Calibri"/>
              <a:ea typeface="Calibri"/>
              <a:cs typeface="Calibri"/>
              <a:sym typeface="Calibri"/>
            </a:endParaRPr>
          </a:p>
          <a:p>
            <a:pPr marL="457200" marR="0" lvl="0" indent="-342900" algn="just" rtl="0">
              <a:lnSpc>
                <a:spcPct val="100000"/>
              </a:lnSpc>
              <a:spcBef>
                <a:spcPts val="120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All of the above.</a:t>
            </a:r>
            <a:endParaRPr sz="1800" b="1">
              <a:solidFill>
                <a:srgbClr val="FF0000"/>
              </a:solidFill>
              <a:latin typeface="Calibri"/>
              <a:ea typeface="Calibri"/>
              <a:cs typeface="Calibri"/>
              <a:sym typeface="Calibri"/>
            </a:endParaRPr>
          </a:p>
          <a:p>
            <a:pPr marL="0" lvl="0" indent="0" algn="just" rtl="0">
              <a:lnSpc>
                <a:spcPct val="100000"/>
              </a:lnSpc>
              <a:spcBef>
                <a:spcPts val="1200"/>
              </a:spcBef>
              <a:spcAft>
                <a:spcPts val="1200"/>
              </a:spcAft>
              <a:buNone/>
            </a:pPr>
            <a:endParaRPr sz="1800">
              <a:solidFill>
                <a:schemeClr val="dk1"/>
              </a:solidFill>
              <a:latin typeface="Calibri"/>
              <a:ea typeface="Calibri"/>
              <a:cs typeface="Calibri"/>
              <a:sym typeface="Calibri"/>
            </a:endParaRPr>
          </a:p>
        </p:txBody>
      </p:sp>
      <p:sp>
        <p:nvSpPr>
          <p:cNvPr id="1144" name="Google Shape;1144;g90144a8c30_0_2451"/>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48</a:t>
            </a:fld>
            <a:endParaRPr sz="900">
              <a:solidFill>
                <a:srgbClr val="FF0000"/>
              </a:solidFill>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148"/>
        <p:cNvGrpSpPr/>
        <p:nvPr/>
      </p:nvGrpSpPr>
      <p:grpSpPr>
        <a:xfrm>
          <a:off x="0" y="0"/>
          <a:ext cx="0" cy="0"/>
          <a:chOff x="0" y="0"/>
          <a:chExt cx="0" cy="0"/>
        </a:xfrm>
      </p:grpSpPr>
      <p:sp>
        <p:nvSpPr>
          <p:cNvPr id="1149" name="Google Shape;1149;g8f676fa07c_0_296"/>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49</a:t>
            </a:fld>
            <a:endParaRPr sz="900">
              <a:solidFill>
                <a:srgbClr val="FF0000"/>
              </a:solidFill>
              <a:latin typeface="Proxima Nova"/>
              <a:ea typeface="Proxima Nova"/>
              <a:cs typeface="Proxima Nova"/>
              <a:sym typeface="Proxima Nova"/>
            </a:endParaRPr>
          </a:p>
        </p:txBody>
      </p:sp>
      <p:sp>
        <p:nvSpPr>
          <p:cNvPr id="1150" name="Google Shape;1150;g8f676fa07c_0_296"/>
          <p:cNvSpPr txBox="1"/>
          <p:nvPr/>
        </p:nvSpPr>
        <p:spPr>
          <a:xfrm>
            <a:off x="386004" y="126225"/>
            <a:ext cx="72945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POJO in Rest-Assured</a:t>
            </a:r>
            <a:endParaRPr sz="2340" b="0" i="0" u="none" strike="noStrike" cap="none">
              <a:solidFill>
                <a:schemeClr val="lt1"/>
              </a:solidFill>
              <a:latin typeface="Proxima Nova"/>
              <a:ea typeface="Proxima Nova"/>
              <a:cs typeface="Proxima Nova"/>
              <a:sym typeface="Proxima Nova"/>
            </a:endParaRPr>
          </a:p>
        </p:txBody>
      </p:sp>
      <p:sp>
        <p:nvSpPr>
          <p:cNvPr id="1151" name="Google Shape;1151;g8f676fa07c_0_296"/>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2" name="Google Shape;1152;g8f676fa07c_0_296"/>
          <p:cNvSpPr txBox="1"/>
          <p:nvPr/>
        </p:nvSpPr>
        <p:spPr>
          <a:xfrm>
            <a:off x="386000" y="1382000"/>
            <a:ext cx="8061900" cy="236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i="1">
                <a:solidFill>
                  <a:srgbClr val="070707"/>
                </a:solidFill>
              </a:rPr>
              <a:t>serialization: Convert employee class object to JSON representation</a:t>
            </a:r>
            <a:endParaRPr sz="1200" i="1">
              <a:solidFill>
                <a:srgbClr val="070707"/>
              </a:solidFill>
            </a:endParaRPr>
          </a:p>
          <a:p>
            <a:pPr marL="0" lvl="0" indent="0" algn="l" rtl="0">
              <a:spcBef>
                <a:spcPts val="0"/>
              </a:spcBef>
              <a:spcAft>
                <a:spcPts val="0"/>
              </a:spcAft>
              <a:buNone/>
            </a:pPr>
            <a:endParaRPr sz="1200" i="1">
              <a:solidFill>
                <a:srgbClr val="070707"/>
              </a:solidFill>
            </a:endParaRPr>
          </a:p>
          <a:p>
            <a:pPr marL="0" lvl="0" indent="0" algn="l" rtl="0">
              <a:spcBef>
                <a:spcPts val="0"/>
              </a:spcBef>
              <a:spcAft>
                <a:spcPts val="0"/>
              </a:spcAft>
              <a:buNone/>
            </a:pPr>
            <a:endParaRPr sz="1200" i="1">
              <a:solidFill>
                <a:srgbClr val="070707"/>
              </a:solidFill>
            </a:endParaRPr>
          </a:p>
          <a:p>
            <a:pPr marL="0" lvl="0" indent="0" algn="l" rtl="0">
              <a:spcBef>
                <a:spcPts val="0"/>
              </a:spcBef>
              <a:spcAft>
                <a:spcPts val="0"/>
              </a:spcAft>
              <a:buNone/>
            </a:pPr>
            <a:endParaRPr sz="1200" i="1">
              <a:solidFill>
                <a:srgbClr val="070707"/>
              </a:solidFill>
            </a:endParaRPr>
          </a:p>
          <a:p>
            <a:pPr marL="0" lvl="0" indent="0" algn="l" rtl="0">
              <a:spcBef>
                <a:spcPts val="0"/>
              </a:spcBef>
              <a:spcAft>
                <a:spcPts val="0"/>
              </a:spcAft>
              <a:buNone/>
            </a:pPr>
            <a:r>
              <a:rPr lang="en-IN" sz="1200" i="1">
                <a:solidFill>
                  <a:srgbClr val="070707"/>
                </a:solidFill>
              </a:rPr>
              <a:t>deserialization: Reverse of serialization, i.e., convert a JSON object back to employee class object</a:t>
            </a:r>
            <a:endParaRPr sz="1200" i="1">
              <a:solidFill>
                <a:srgbClr val="070707"/>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g90144a8c30_0_625"/>
          <p:cNvSpPr>
            <a:spLocks noGrp="1"/>
          </p:cNvSpPr>
          <p:nvPr>
            <p:ph type="pic" idx="3"/>
          </p:nvPr>
        </p:nvSpPr>
        <p:spPr>
          <a:xfrm>
            <a:off x="10220734" y="-3856910"/>
            <a:ext cx="9144000" cy="5147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658" name="Google Shape;658;g90144a8c30_0_625"/>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sz="900">
                <a:solidFill>
                  <a:srgbClr val="898989"/>
                </a:solidFill>
                <a:latin typeface="Proxima Nova"/>
                <a:ea typeface="Proxima Nova"/>
                <a:cs typeface="Proxima Nova"/>
                <a:sym typeface="Proxima Nova"/>
              </a:rPr>
              <a:t>23/05/19</a:t>
            </a:r>
            <a:endParaRPr sz="900">
              <a:solidFill>
                <a:srgbClr val="898989"/>
              </a:solidFill>
              <a:latin typeface="Proxima Nova"/>
              <a:ea typeface="Proxima Nova"/>
              <a:cs typeface="Proxima Nova"/>
              <a:sym typeface="Proxima Nova"/>
            </a:endParaRPr>
          </a:p>
        </p:txBody>
      </p:sp>
      <p:sp>
        <p:nvSpPr>
          <p:cNvPr id="659" name="Google Shape;659;g90144a8c30_0_625"/>
          <p:cNvSpPr txBox="1">
            <a:spLocks noGrp="1"/>
          </p:cNvSpPr>
          <p:nvPr>
            <p:ph type="sldNum" idx="12"/>
          </p:nvPr>
        </p:nvSpPr>
        <p:spPr>
          <a:xfrm>
            <a:off x="3055999" y="4775284"/>
            <a:ext cx="30753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a:t>
            </a:fld>
            <a:endParaRPr/>
          </a:p>
        </p:txBody>
      </p:sp>
      <p:sp>
        <p:nvSpPr>
          <p:cNvPr id="660" name="Google Shape;660;g90144a8c30_0_625"/>
          <p:cNvSpPr txBox="1">
            <a:spLocks noGrp="1"/>
          </p:cNvSpPr>
          <p:nvPr>
            <p:ph type="body" idx="1"/>
          </p:nvPr>
        </p:nvSpPr>
        <p:spPr>
          <a:xfrm>
            <a:off x="3213848" y="3501834"/>
            <a:ext cx="5355000" cy="837000"/>
          </a:xfrm>
          <a:prstGeom prst="rect">
            <a:avLst/>
          </a:prstGeom>
          <a:noFill/>
          <a:ln>
            <a:noFill/>
          </a:ln>
        </p:spPr>
        <p:txBody>
          <a:bodyPr spcFirstLastPara="1" wrap="square" lIns="91425" tIns="45700" rIns="91425" bIns="45700" anchor="t" anchorCtr="0">
            <a:noAutofit/>
          </a:bodyPr>
          <a:lstStyle/>
          <a:p>
            <a:pPr marL="214312" marR="0" lvl="0" indent="-214312"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Practice in teams of 4 students</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Industry expert mentoring to learn better</a:t>
            </a:r>
            <a:endParaRPr/>
          </a:p>
          <a:p>
            <a:pPr marL="214312" marR="0" lvl="0" indent="-214312"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661" name="Google Shape;661;g90144a8c30_0_625"/>
          <p:cNvSpPr txBox="1">
            <a:spLocks noGrp="1"/>
          </p:cNvSpPr>
          <p:nvPr>
            <p:ph type="sldNum" idx="4294967295"/>
          </p:nvPr>
        </p:nvSpPr>
        <p:spPr>
          <a:xfrm>
            <a:off x="7086600"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898989"/>
                </a:solidFill>
                <a:latin typeface="Proxima Nova"/>
                <a:ea typeface="Proxima Nova"/>
                <a:cs typeface="Proxima Nova"/>
                <a:sym typeface="Proxima Nova"/>
              </a:rPr>
              <a:t>5</a:t>
            </a:fld>
            <a:endParaRPr sz="900">
              <a:solidFill>
                <a:srgbClr val="898989"/>
              </a:solidFill>
              <a:latin typeface="Proxima Nova"/>
              <a:ea typeface="Proxima Nova"/>
              <a:cs typeface="Proxima Nova"/>
              <a:sym typeface="Proxima Nova"/>
            </a:endParaRPr>
          </a:p>
        </p:txBody>
      </p:sp>
      <p:sp>
        <p:nvSpPr>
          <p:cNvPr id="662" name="Google Shape;662;g90144a8c30_0_625"/>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663" name="Google Shape;663;g90144a8c30_0_625"/>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a:latin typeface="Calibri"/>
              <a:ea typeface="Calibri"/>
              <a:cs typeface="Calibri"/>
              <a:sym typeface="Calibri"/>
            </a:endParaRPr>
          </a:p>
        </p:txBody>
      </p:sp>
      <p:sp>
        <p:nvSpPr>
          <p:cNvPr id="664" name="Google Shape;664;g90144a8c30_0_625"/>
          <p:cNvSpPr/>
          <p:nvPr/>
        </p:nvSpPr>
        <p:spPr>
          <a:xfrm>
            <a:off x="-1" y="0"/>
            <a:ext cx="9144000" cy="5143500"/>
          </a:xfrm>
          <a:prstGeom prst="rect">
            <a:avLst/>
          </a:prstGeom>
          <a:blipFill rotWithShape="1">
            <a:blip r:embed="rId4">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800">
              <a:latin typeface="Calibri"/>
              <a:ea typeface="Calibri"/>
              <a:cs typeface="Calibri"/>
              <a:sym typeface="Calibri"/>
            </a:endParaRPr>
          </a:p>
        </p:txBody>
      </p:sp>
      <p:sp>
        <p:nvSpPr>
          <p:cNvPr id="665" name="Google Shape;665;g90144a8c30_0_625"/>
          <p:cNvSpPr txBox="1"/>
          <p:nvPr/>
        </p:nvSpPr>
        <p:spPr>
          <a:xfrm>
            <a:off x="642175" y="622350"/>
            <a:ext cx="5493300" cy="6684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Proxima Nova"/>
                <a:ea typeface="Proxima Nova"/>
                <a:cs typeface="Proxima Nova"/>
                <a:sym typeface="Proxima Nova"/>
              </a:rPr>
              <a:t>Poll </a:t>
            </a:r>
            <a:r>
              <a:rPr lang="en-IN" sz="3600">
                <a:solidFill>
                  <a:srgbClr val="F5333F"/>
                </a:solidFill>
                <a:latin typeface="Proxima Nova"/>
                <a:ea typeface="Proxima Nova"/>
                <a:cs typeface="Proxima Nova"/>
                <a:sym typeface="Proxima Nova"/>
              </a:rPr>
              <a:t>1 (Answer)</a:t>
            </a:r>
            <a:endParaRPr sz="3600" b="0" i="0" u="none" strike="noStrike" cap="none">
              <a:solidFill>
                <a:srgbClr val="F5333F"/>
              </a:solidFill>
              <a:latin typeface="Proxima Nova"/>
              <a:ea typeface="Proxima Nova"/>
              <a:cs typeface="Proxima Nova"/>
              <a:sym typeface="Proxima Nova"/>
            </a:endParaRPr>
          </a:p>
        </p:txBody>
      </p:sp>
      <p:pic>
        <p:nvPicPr>
          <p:cNvPr id="666" name="Google Shape;666;g90144a8c30_0_625"/>
          <p:cNvPicPr preferRelativeResize="0"/>
          <p:nvPr/>
        </p:nvPicPr>
        <p:blipFill rotWithShape="1">
          <a:blip r:embed="rId5">
            <a:alphaModFix/>
          </a:blip>
          <a:srcRect/>
          <a:stretch/>
        </p:blipFill>
        <p:spPr>
          <a:xfrm>
            <a:off x="7923835" y="207090"/>
            <a:ext cx="813630" cy="217108"/>
          </a:xfrm>
          <a:prstGeom prst="rect">
            <a:avLst/>
          </a:prstGeom>
          <a:noFill/>
          <a:ln>
            <a:noFill/>
          </a:ln>
        </p:spPr>
      </p:pic>
      <p:sp>
        <p:nvSpPr>
          <p:cNvPr id="667" name="Google Shape;667;g90144a8c30_0_625"/>
          <p:cNvSpPr txBox="1"/>
          <p:nvPr/>
        </p:nvSpPr>
        <p:spPr>
          <a:xfrm>
            <a:off x="630050" y="1399276"/>
            <a:ext cx="7927200" cy="349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1200"/>
              </a:spcBef>
              <a:spcAft>
                <a:spcPts val="0"/>
              </a:spcAft>
              <a:buNone/>
            </a:pPr>
            <a:r>
              <a:rPr lang="en-IN" sz="1800">
                <a:latin typeface="Calibri"/>
                <a:ea typeface="Calibri"/>
                <a:cs typeface="Calibri"/>
                <a:sym typeface="Calibri"/>
              </a:rPr>
              <a:t>What is true about @BeforeTest in TestNG?</a:t>
            </a:r>
            <a:endParaRPr sz="1800">
              <a:latin typeface="Calibri"/>
              <a:ea typeface="Calibri"/>
              <a:cs typeface="Calibri"/>
              <a:sym typeface="Calibri"/>
            </a:endParaRPr>
          </a:p>
          <a:p>
            <a:pPr marL="0" marR="0" lvl="0" indent="0" algn="l" rtl="0">
              <a:lnSpc>
                <a:spcPct val="100000"/>
              </a:lnSpc>
              <a:spcBef>
                <a:spcPts val="1200"/>
              </a:spcBef>
              <a:spcAft>
                <a:spcPts val="0"/>
              </a:spcAft>
              <a:buNone/>
            </a:pPr>
            <a:endParaRPr sz="1800">
              <a:latin typeface="Calibri"/>
              <a:ea typeface="Calibri"/>
              <a:cs typeface="Calibri"/>
              <a:sym typeface="Calibri"/>
            </a:endParaRPr>
          </a:p>
          <a:p>
            <a:pPr marL="457200" lvl="0" indent="-342900" algn="just" rtl="0">
              <a:lnSpc>
                <a:spcPct val="100000"/>
              </a:lnSpc>
              <a:spcBef>
                <a:spcPts val="1200"/>
              </a:spcBef>
              <a:spcAft>
                <a:spcPts val="0"/>
              </a:spcAft>
              <a:buClr>
                <a:srgbClr val="FF0000"/>
              </a:buClr>
              <a:buSzPts val="1800"/>
              <a:buFont typeface="Calibri"/>
              <a:buAutoNum type="arabicPeriod"/>
            </a:pPr>
            <a:r>
              <a:rPr lang="en-IN" sz="1800" b="1">
                <a:solidFill>
                  <a:srgbClr val="FF0000"/>
                </a:solidFill>
                <a:latin typeface="Calibri"/>
                <a:ea typeface="Calibri"/>
                <a:cs typeface="Calibri"/>
                <a:sym typeface="Calibri"/>
              </a:rPr>
              <a:t>The test annotated by @BeforeTest will run before all the tests belonging to a particular class run.</a:t>
            </a:r>
            <a:endParaRPr sz="1200" b="1">
              <a:solidFill>
                <a:srgbClr val="FF0000"/>
              </a:solidFill>
            </a:endParaRPr>
          </a:p>
          <a:p>
            <a:pPr marL="457200" lvl="0" indent="-342900" algn="just" rtl="0">
              <a:lnSpc>
                <a:spcPct val="100000"/>
              </a:lnSpc>
              <a:spcBef>
                <a:spcPts val="1200"/>
              </a:spcBef>
              <a:spcAft>
                <a:spcPts val="0"/>
              </a:spcAft>
              <a:buSzPts val="1800"/>
              <a:buFont typeface="Calibri"/>
              <a:buAutoNum type="arabicPeriod"/>
            </a:pPr>
            <a:r>
              <a:rPr lang="en-IN" sz="1800">
                <a:latin typeface="Calibri"/>
                <a:ea typeface="Calibri"/>
                <a:cs typeface="Calibri"/>
                <a:sym typeface="Calibri"/>
              </a:rPr>
              <a:t>The test annotated by @BeforeTest will run before all the tests in the test suite.</a:t>
            </a:r>
            <a:endParaRPr sz="1800">
              <a:latin typeface="Calibri"/>
              <a:ea typeface="Calibri"/>
              <a:cs typeface="Calibri"/>
              <a:sym typeface="Calibri"/>
            </a:endParaRPr>
          </a:p>
          <a:p>
            <a:pPr marL="457200" lvl="0" indent="-342900" algn="just" rtl="0">
              <a:lnSpc>
                <a:spcPct val="100000"/>
              </a:lnSpc>
              <a:spcBef>
                <a:spcPts val="1200"/>
              </a:spcBef>
              <a:spcAft>
                <a:spcPts val="0"/>
              </a:spcAft>
              <a:buSzPts val="1800"/>
              <a:buFont typeface="Calibri"/>
              <a:buAutoNum type="arabicPeriod"/>
            </a:pPr>
            <a:r>
              <a:rPr lang="en-IN" sz="1800">
                <a:solidFill>
                  <a:schemeClr val="dk1"/>
                </a:solidFill>
                <a:latin typeface="Calibri"/>
                <a:ea typeface="Calibri"/>
                <a:cs typeface="Calibri"/>
                <a:sym typeface="Calibri"/>
              </a:rPr>
              <a:t>The test annotated by @BeforeTest will run before all the tests belonging to a particular method run.</a:t>
            </a:r>
            <a:endParaRPr sz="1200">
              <a:solidFill>
                <a:srgbClr val="333333"/>
              </a:solidFill>
            </a:endParaRPr>
          </a:p>
          <a:p>
            <a:pPr marL="457200" lvl="0" indent="-342900" algn="just" rtl="0">
              <a:lnSpc>
                <a:spcPct val="100000"/>
              </a:lnSpc>
              <a:spcBef>
                <a:spcPts val="1200"/>
              </a:spcBef>
              <a:spcAft>
                <a:spcPts val="1200"/>
              </a:spcAft>
              <a:buClr>
                <a:schemeClr val="dk1"/>
              </a:buClr>
              <a:buSzPts val="1800"/>
              <a:buFont typeface="Calibri"/>
              <a:buAutoNum type="arabicPeriod"/>
            </a:pPr>
            <a:r>
              <a:rPr lang="en-IN" sz="1800">
                <a:solidFill>
                  <a:schemeClr val="dk1"/>
                </a:solidFill>
                <a:latin typeface="Calibri"/>
                <a:ea typeface="Calibri"/>
                <a:cs typeface="Calibri"/>
                <a:sym typeface="Calibri"/>
              </a:rPr>
              <a:t>The test annotated by @BeforeTest will run before all the tests.</a:t>
            </a:r>
            <a:endParaRPr sz="1800">
              <a:solidFill>
                <a:schemeClr val="dk1"/>
              </a:solidFill>
              <a:latin typeface="Calibri"/>
              <a:ea typeface="Calibri"/>
              <a:cs typeface="Calibri"/>
              <a:sym typeface="Calibri"/>
            </a:endParaRPr>
          </a:p>
        </p:txBody>
      </p:sp>
      <p:sp>
        <p:nvSpPr>
          <p:cNvPr id="668" name="Google Shape;668;g90144a8c30_0_625"/>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5</a:t>
            </a:fld>
            <a:endParaRPr sz="900">
              <a:solidFill>
                <a:srgbClr val="FF0000"/>
              </a:solidFill>
              <a:latin typeface="Proxima Nova"/>
              <a:ea typeface="Proxima Nova"/>
              <a:cs typeface="Proxima Nova"/>
              <a:sym typeface="Proxima Nov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156"/>
        <p:cNvGrpSpPr/>
        <p:nvPr/>
      </p:nvGrpSpPr>
      <p:grpSpPr>
        <a:xfrm>
          <a:off x="0" y="0"/>
          <a:ext cx="0" cy="0"/>
          <a:chOff x="0" y="0"/>
          <a:chExt cx="0" cy="0"/>
        </a:xfrm>
      </p:grpSpPr>
      <p:sp>
        <p:nvSpPr>
          <p:cNvPr id="1157" name="Google Shape;1157;g8f676fa07c_0_267"/>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50</a:t>
            </a:fld>
            <a:endParaRPr sz="900">
              <a:solidFill>
                <a:srgbClr val="FF0000"/>
              </a:solidFill>
              <a:latin typeface="Proxima Nova"/>
              <a:ea typeface="Proxima Nova"/>
              <a:cs typeface="Proxima Nova"/>
              <a:sym typeface="Proxima Nova"/>
            </a:endParaRPr>
          </a:p>
        </p:txBody>
      </p:sp>
      <p:sp>
        <p:nvSpPr>
          <p:cNvPr id="1158" name="Google Shape;1158;g8f676fa07c_0_267"/>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59" name="Google Shape;1159;g8f676fa07c_0_267"/>
          <p:cNvPicPr preferRelativeResize="0"/>
          <p:nvPr/>
        </p:nvPicPr>
        <p:blipFill>
          <a:blip r:embed="rId3">
            <a:alphaModFix/>
          </a:blip>
          <a:stretch>
            <a:fillRect/>
          </a:stretch>
        </p:blipFill>
        <p:spPr>
          <a:xfrm>
            <a:off x="2808750" y="981500"/>
            <a:ext cx="2572120" cy="4162000"/>
          </a:xfrm>
          <a:prstGeom prst="rect">
            <a:avLst/>
          </a:prstGeom>
          <a:noFill/>
          <a:ln>
            <a:noFill/>
          </a:ln>
        </p:spPr>
      </p:pic>
      <p:sp>
        <p:nvSpPr>
          <p:cNvPr id="1160" name="Google Shape;1160;g8f676fa07c_0_267"/>
          <p:cNvSpPr txBox="1"/>
          <p:nvPr/>
        </p:nvSpPr>
        <p:spPr>
          <a:xfrm>
            <a:off x="386001" y="126225"/>
            <a:ext cx="49758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Introduction to Back-End Testing</a:t>
            </a:r>
            <a:endParaRPr sz="234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g8f676fa07c_0_307"/>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51</a:t>
            </a:fld>
            <a:endParaRPr sz="900">
              <a:solidFill>
                <a:srgbClr val="FF0000"/>
              </a:solidFill>
              <a:latin typeface="Proxima Nova"/>
              <a:ea typeface="Proxima Nova"/>
              <a:cs typeface="Proxima Nova"/>
              <a:sym typeface="Proxima Nova"/>
            </a:endParaRPr>
          </a:p>
        </p:txBody>
      </p:sp>
      <p:sp>
        <p:nvSpPr>
          <p:cNvPr id="1166" name="Google Shape;1166;g8f676fa07c_0_307"/>
          <p:cNvSpPr txBox="1"/>
          <p:nvPr/>
        </p:nvSpPr>
        <p:spPr>
          <a:xfrm>
            <a:off x="386004" y="126225"/>
            <a:ext cx="72945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POJO in Rest-Assured</a:t>
            </a:r>
            <a:endParaRPr sz="2340" b="0" i="0" u="none" strike="noStrike" cap="none">
              <a:solidFill>
                <a:schemeClr val="lt1"/>
              </a:solidFill>
              <a:latin typeface="Proxima Nova"/>
              <a:ea typeface="Proxima Nova"/>
              <a:cs typeface="Proxima Nova"/>
              <a:sym typeface="Proxima Nova"/>
            </a:endParaRPr>
          </a:p>
        </p:txBody>
      </p:sp>
      <p:sp>
        <p:nvSpPr>
          <p:cNvPr id="1167" name="Google Shape;1167;g8f676fa07c_0_307"/>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68" name="Google Shape;1168;g8f676fa07c_0_307"/>
          <p:cNvPicPr preferRelativeResize="0"/>
          <p:nvPr/>
        </p:nvPicPr>
        <p:blipFill>
          <a:blip r:embed="rId3">
            <a:alphaModFix/>
          </a:blip>
          <a:stretch>
            <a:fillRect/>
          </a:stretch>
        </p:blipFill>
        <p:spPr>
          <a:xfrm>
            <a:off x="2131551" y="981500"/>
            <a:ext cx="4769900" cy="41081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g90144a8c30_0_1482"/>
          <p:cNvSpPr txBox="1">
            <a:spLocks noGrp="1"/>
          </p:cNvSpPr>
          <p:nvPr>
            <p:ph type="body" idx="1"/>
          </p:nvPr>
        </p:nvSpPr>
        <p:spPr>
          <a:xfrm>
            <a:off x="544200" y="2501100"/>
            <a:ext cx="3279600" cy="837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IN">
                <a:solidFill>
                  <a:srgbClr val="FFFFFF"/>
                </a:solidFill>
                <a:latin typeface="Proxima Nova"/>
                <a:ea typeface="Proxima Nova"/>
                <a:cs typeface="Proxima Nova"/>
                <a:sym typeface="Proxima Nova"/>
              </a:rPr>
              <a:t>Let’s automate a simple GET API hosted at </a:t>
            </a:r>
            <a:r>
              <a:rPr lang="en-IN" u="sng">
                <a:solidFill>
                  <a:schemeClr val="hlink"/>
                </a:solidFill>
                <a:latin typeface="Proxima Nova"/>
                <a:ea typeface="Proxima Nova"/>
                <a:cs typeface="Proxima Nova"/>
                <a:sym typeface="Proxima Nova"/>
                <a:hlinkClick r:id="rId3"/>
              </a:rPr>
              <a:t>developers.zomato</a:t>
            </a:r>
            <a:r>
              <a:rPr lang="en-IN">
                <a:solidFill>
                  <a:srgbClr val="FFFFFF"/>
                </a:solidFill>
                <a:latin typeface="Proxima Nova"/>
                <a:ea typeface="Proxima Nova"/>
                <a:cs typeface="Proxima Nova"/>
                <a:sym typeface="Proxima Nova"/>
              </a:rPr>
              <a:t> and set up a Maven project.</a:t>
            </a:r>
            <a:endParaRPr>
              <a:solidFill>
                <a:srgbClr val="FFFFFF"/>
              </a:solidFill>
            </a:endParaRPr>
          </a:p>
        </p:txBody>
      </p:sp>
      <p:sp>
        <p:nvSpPr>
          <p:cNvPr id="1174" name="Google Shape;1174;g90144a8c30_0_1482"/>
          <p:cNvSpPr txBox="1">
            <a:spLocks noGrp="1"/>
          </p:cNvSpPr>
          <p:nvPr>
            <p:ph type="title"/>
          </p:nvPr>
        </p:nvSpPr>
        <p:spPr>
          <a:xfrm>
            <a:off x="731250" y="371600"/>
            <a:ext cx="7784100" cy="928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600"/>
              <a:buFont typeface="Arial"/>
              <a:buNone/>
            </a:pPr>
            <a:r>
              <a:rPr lang="en-IN"/>
              <a:t>Project Work (30 min)</a:t>
            </a:r>
            <a:endParaRPr/>
          </a:p>
          <a:p>
            <a:pPr marL="0" lvl="0" indent="0" algn="ctr" rtl="0">
              <a:lnSpc>
                <a:spcPct val="90000"/>
              </a:lnSpc>
              <a:spcBef>
                <a:spcPts val="0"/>
              </a:spcBef>
              <a:spcAft>
                <a:spcPts val="0"/>
              </a:spcAft>
              <a:buClr>
                <a:schemeClr val="lt1"/>
              </a:buClr>
              <a:buSzPts val="3600"/>
              <a:buFont typeface="Arial"/>
              <a:buNone/>
            </a:pPr>
            <a:endParaRPr sz="1200"/>
          </a:p>
          <a:p>
            <a:pPr marL="0" lvl="0" indent="0" algn="ctr" rtl="0">
              <a:lnSpc>
                <a:spcPct val="90000"/>
              </a:lnSpc>
              <a:spcBef>
                <a:spcPts val="0"/>
              </a:spcBef>
              <a:spcAft>
                <a:spcPts val="0"/>
              </a:spcAft>
              <a:buClr>
                <a:schemeClr val="lt1"/>
              </a:buClr>
              <a:buSzPts val="3600"/>
              <a:buFont typeface="Arial"/>
              <a:buNone/>
            </a:pPr>
            <a:r>
              <a:rPr lang="en-IN" sz="1600">
                <a:solidFill>
                  <a:srgbClr val="EFEFEF"/>
                </a:solidFill>
                <a:latin typeface="Proxima Nova"/>
                <a:ea typeface="Proxima Nova"/>
                <a:cs typeface="Proxima Nova"/>
                <a:sym typeface="Proxima Nova"/>
              </a:rPr>
              <a:t>Online Food Ordering Website</a:t>
            </a:r>
            <a:endParaRPr sz="1600">
              <a:solidFill>
                <a:srgbClr val="EFEFEF"/>
              </a:solidFill>
              <a:latin typeface="Proxima Nova"/>
              <a:ea typeface="Proxima Nova"/>
              <a:cs typeface="Proxima Nova"/>
              <a:sym typeface="Proxima Nova"/>
            </a:endParaRPr>
          </a:p>
          <a:p>
            <a:pPr marL="0" lvl="0" indent="0" algn="ctr" rtl="0">
              <a:lnSpc>
                <a:spcPct val="90000"/>
              </a:lnSpc>
              <a:spcBef>
                <a:spcPts val="0"/>
              </a:spcBef>
              <a:spcAft>
                <a:spcPts val="0"/>
              </a:spcAft>
              <a:buClr>
                <a:schemeClr val="lt1"/>
              </a:buClr>
              <a:buSzPts val="3600"/>
              <a:buFont typeface="Arial"/>
              <a:buNone/>
            </a:pPr>
            <a:endParaRPr sz="1200"/>
          </a:p>
        </p:txBody>
      </p:sp>
      <p:sp>
        <p:nvSpPr>
          <p:cNvPr id="1175" name="Google Shape;1175;g90144a8c30_0_1482"/>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IN"/>
              <a:t>52</a:t>
            </a:fld>
            <a:endParaRPr/>
          </a:p>
        </p:txBody>
      </p:sp>
      <p:pic>
        <p:nvPicPr>
          <p:cNvPr id="1176" name="Google Shape;1176;g90144a8c30_0_1482"/>
          <p:cNvPicPr preferRelativeResize="0"/>
          <p:nvPr/>
        </p:nvPicPr>
        <p:blipFill rotWithShape="1">
          <a:blip r:embed="rId4">
            <a:alphaModFix/>
          </a:blip>
          <a:srcRect/>
          <a:stretch/>
        </p:blipFill>
        <p:spPr>
          <a:xfrm>
            <a:off x="4909850" y="1829613"/>
            <a:ext cx="3866755" cy="2180850"/>
          </a:xfrm>
          <a:prstGeom prst="rect">
            <a:avLst/>
          </a:prstGeom>
          <a:noFill/>
          <a:ln>
            <a:noFill/>
          </a:ln>
        </p:spPr>
      </p:pic>
      <p:sp>
        <p:nvSpPr>
          <p:cNvPr id="1177" name="Google Shape;1177;g90144a8c30_0_1482"/>
          <p:cNvSpPr txBox="1"/>
          <p:nvPr/>
        </p:nvSpPr>
        <p:spPr>
          <a:xfrm>
            <a:off x="3313950" y="4681175"/>
            <a:ext cx="2516100" cy="44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IN" sz="1200" b="0" i="0" u="none" strike="noStrike" cap="none">
                <a:solidFill>
                  <a:schemeClr val="lt1"/>
                </a:solidFill>
                <a:latin typeface="Arial"/>
                <a:ea typeface="Arial"/>
                <a:cs typeface="Arial"/>
                <a:sym typeface="Arial"/>
              </a:rPr>
              <a:t>You can refer to the solution</a:t>
            </a:r>
            <a:r>
              <a:rPr lang="en-IN" sz="1200">
                <a:solidFill>
                  <a:schemeClr val="lt1"/>
                </a:solidFill>
              </a:rPr>
              <a:t> </a:t>
            </a:r>
            <a:r>
              <a:rPr lang="en-IN" sz="1200" u="sng">
                <a:solidFill>
                  <a:schemeClr val="hlink"/>
                </a:solidFill>
                <a:hlinkClick r:id="rId5"/>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8"/>
                  </a:ext>
                </a:extLst>
              </a:rPr>
              <a:t>here</a:t>
            </a:r>
            <a:r>
              <a:rPr lang="en-IN" sz="1200">
                <a:solidFill>
                  <a:schemeClr val="lt1"/>
                </a:solidFill>
              </a:rPr>
              <a:t>.</a:t>
            </a:r>
            <a:endParaRPr sz="12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7"/>
                                        </p:tgtEl>
                                        <p:attrNameLst>
                                          <p:attrName>style.visibility</p:attrName>
                                        </p:attrNameLst>
                                      </p:cBhvr>
                                      <p:to>
                                        <p:strVal val="visible"/>
                                      </p:to>
                                    </p:set>
                                    <p:animEffect transition="in" filter="fade">
                                      <p:cBhvr>
                                        <p:cTn id="7" dur="1000"/>
                                        <p:tgtEl>
                                          <p:spTgt spid="1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g8ce9011793_0_338"/>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53</a:t>
            </a:fld>
            <a:endParaRPr sz="900">
              <a:latin typeface="Proxima Nova"/>
              <a:ea typeface="Proxima Nova"/>
              <a:cs typeface="Proxima Nova"/>
              <a:sym typeface="Proxima Nova"/>
            </a:endParaRPr>
          </a:p>
        </p:txBody>
      </p:sp>
      <p:sp>
        <p:nvSpPr>
          <p:cNvPr id="1183" name="Google Shape;1183;g8ce9011793_0_338"/>
          <p:cNvSpPr txBox="1"/>
          <p:nvPr/>
        </p:nvSpPr>
        <p:spPr>
          <a:xfrm>
            <a:off x="638175" y="654907"/>
            <a:ext cx="4432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Calibri"/>
                <a:ea typeface="Calibri"/>
                <a:cs typeface="Calibri"/>
                <a:sym typeface="Calibri"/>
              </a:rPr>
              <a:t>Key Takeaways</a:t>
            </a:r>
            <a:endParaRPr sz="2800" b="0" i="0" u="none" strike="noStrike" cap="none">
              <a:solidFill>
                <a:schemeClr val="lt1"/>
              </a:solidFill>
              <a:latin typeface="Calibri"/>
              <a:ea typeface="Calibri"/>
              <a:cs typeface="Calibri"/>
              <a:sym typeface="Calibri"/>
            </a:endParaRPr>
          </a:p>
        </p:txBody>
      </p:sp>
      <p:sp>
        <p:nvSpPr>
          <p:cNvPr id="1184" name="Google Shape;1184;g8ce9011793_0_338"/>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IN">
                <a:solidFill>
                  <a:srgbClr val="FFFFFF"/>
                </a:solidFill>
              </a:rPr>
              <a:t>TechM Full-Stack Software Development </a:t>
            </a:r>
            <a:endParaRPr>
              <a:solidFill>
                <a:srgbClr val="FFFFFF"/>
              </a:solidFill>
            </a:endParaRPr>
          </a:p>
        </p:txBody>
      </p:sp>
      <p:sp>
        <p:nvSpPr>
          <p:cNvPr id="1185" name="Google Shape;1185;g8ce9011793_0_338"/>
          <p:cNvSpPr txBox="1"/>
          <p:nvPr/>
        </p:nvSpPr>
        <p:spPr>
          <a:xfrm>
            <a:off x="743650" y="1437700"/>
            <a:ext cx="7560300" cy="303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FFFFFF"/>
              </a:buClr>
              <a:buSzPts val="1400"/>
              <a:buFont typeface="Arial"/>
              <a:buChar char="●"/>
            </a:pPr>
            <a:r>
              <a:rPr lang="en-IN">
                <a:solidFill>
                  <a:srgbClr val="FFFFFF"/>
                </a:solidFill>
              </a:rPr>
              <a:t>You learnt about the importance of using test automation frameworks and understood in detail how data-driven framework works and is implemented.</a:t>
            </a:r>
            <a:endParaRPr>
              <a:solidFill>
                <a:srgbClr val="FFFFFF"/>
              </a:solidFill>
            </a:endParaRPr>
          </a:p>
          <a:p>
            <a:pPr marL="457200" marR="0" lvl="0" indent="0" algn="l" rtl="0">
              <a:lnSpc>
                <a:spcPct val="100000"/>
              </a:lnSpc>
              <a:spcBef>
                <a:spcPts val="0"/>
              </a:spcBef>
              <a:spcAft>
                <a:spcPts val="0"/>
              </a:spcAft>
              <a:buNone/>
            </a:pPr>
            <a:endParaRPr>
              <a:solidFill>
                <a:srgbClr val="FFFFFF"/>
              </a:solidFill>
            </a:endParaRPr>
          </a:p>
          <a:p>
            <a:pPr marL="457200" marR="0" lvl="0" indent="-317500" algn="l" rtl="0">
              <a:lnSpc>
                <a:spcPct val="100000"/>
              </a:lnSpc>
              <a:spcBef>
                <a:spcPts val="0"/>
              </a:spcBef>
              <a:spcAft>
                <a:spcPts val="0"/>
              </a:spcAft>
              <a:buClr>
                <a:srgbClr val="FFFFFF"/>
              </a:buClr>
              <a:buSzPts val="1400"/>
              <a:buChar char="●"/>
            </a:pPr>
            <a:r>
              <a:rPr lang="en-IN">
                <a:solidFill>
                  <a:srgbClr val="FFFFFF"/>
                </a:solidFill>
              </a:rPr>
              <a:t>You also learnt about Page Object Model (POM) and its importance in building test scripts.</a:t>
            </a:r>
            <a:endParaRPr>
              <a:solidFill>
                <a:srgbClr val="FFFFFF"/>
              </a:solidFill>
            </a:endParaRPr>
          </a:p>
          <a:p>
            <a:pPr marL="457200" marR="0" lvl="0" indent="0" algn="l" rtl="0">
              <a:lnSpc>
                <a:spcPct val="100000"/>
              </a:lnSpc>
              <a:spcBef>
                <a:spcPts val="0"/>
              </a:spcBef>
              <a:spcAft>
                <a:spcPts val="0"/>
              </a:spcAft>
              <a:buNone/>
            </a:pPr>
            <a:endParaRPr>
              <a:solidFill>
                <a:srgbClr val="FFFFFF"/>
              </a:solidFill>
            </a:endParaRPr>
          </a:p>
          <a:p>
            <a:pPr marL="457200" marR="0" lvl="0" indent="-317500" algn="l" rtl="0">
              <a:lnSpc>
                <a:spcPct val="100000"/>
              </a:lnSpc>
              <a:spcBef>
                <a:spcPts val="0"/>
              </a:spcBef>
              <a:spcAft>
                <a:spcPts val="0"/>
              </a:spcAft>
              <a:buClr>
                <a:srgbClr val="FFFFFF"/>
              </a:buClr>
              <a:buSzPts val="1400"/>
              <a:buChar char="●"/>
            </a:pPr>
            <a:r>
              <a:rPr lang="en-IN">
                <a:solidFill>
                  <a:srgbClr val="FFFFFF"/>
                </a:solidFill>
              </a:rPr>
              <a:t>Then, you looked at back-end testing and understood why it is important.</a:t>
            </a:r>
            <a:endParaRPr>
              <a:solidFill>
                <a:srgbClr val="FFFFFF"/>
              </a:solidFill>
            </a:endParaRPr>
          </a:p>
          <a:p>
            <a:pPr marL="457200" marR="0" lvl="0" indent="0" algn="l" rtl="0">
              <a:lnSpc>
                <a:spcPct val="100000"/>
              </a:lnSpc>
              <a:spcBef>
                <a:spcPts val="0"/>
              </a:spcBef>
              <a:spcAft>
                <a:spcPts val="0"/>
              </a:spcAft>
              <a:buNone/>
            </a:pPr>
            <a:endParaRPr>
              <a:solidFill>
                <a:srgbClr val="FFFFFF"/>
              </a:solidFill>
            </a:endParaRPr>
          </a:p>
          <a:p>
            <a:pPr marL="457200" marR="0" lvl="0" indent="-317500" algn="l" rtl="0">
              <a:lnSpc>
                <a:spcPct val="100000"/>
              </a:lnSpc>
              <a:spcBef>
                <a:spcPts val="0"/>
              </a:spcBef>
              <a:spcAft>
                <a:spcPts val="0"/>
              </a:spcAft>
              <a:buClr>
                <a:srgbClr val="FFFFFF"/>
              </a:buClr>
              <a:buSzPts val="1400"/>
              <a:buChar char="●"/>
            </a:pPr>
            <a:r>
              <a:rPr lang="en-IN">
                <a:solidFill>
                  <a:srgbClr val="FFFFFF"/>
                </a:solidFill>
              </a:rPr>
              <a:t>Next, you learnt about different APIs and understood why testing APIs is an inevitable part of back-end testing.</a:t>
            </a:r>
            <a:endParaRPr>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g90144a8c30_0_866"/>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IN"/>
              <a:t>54</a:t>
            </a:fld>
            <a:endParaRPr/>
          </a:p>
        </p:txBody>
      </p:sp>
      <p:sp>
        <p:nvSpPr>
          <p:cNvPr id="1191" name="Google Shape;1191;g90144a8c30_0_866"/>
          <p:cNvSpPr txBox="1"/>
          <p:nvPr/>
        </p:nvSpPr>
        <p:spPr>
          <a:xfrm>
            <a:off x="1552200" y="1915500"/>
            <a:ext cx="6039600" cy="1312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4400">
                <a:solidFill>
                  <a:schemeClr val="lt1"/>
                </a:solidFill>
                <a:latin typeface="Calibri"/>
                <a:ea typeface="Calibri"/>
                <a:cs typeface="Calibri"/>
                <a:sym typeface="Calibri"/>
              </a:rPr>
              <a:t>Doubt Clearing (15 min)</a:t>
            </a:r>
            <a:endParaRPr sz="4400" b="0" i="0" u="none" strike="noStrike" cap="none">
              <a:solidFill>
                <a:schemeClr val="lt1"/>
              </a:solidFill>
              <a:latin typeface="Calibri"/>
              <a:ea typeface="Calibri"/>
              <a:cs typeface="Calibri"/>
              <a:sym typeface="Calibri"/>
            </a:endParaRPr>
          </a:p>
        </p:txBody>
      </p:sp>
      <p:sp>
        <p:nvSpPr>
          <p:cNvPr id="1192" name="Google Shape;1192;g90144a8c30_0_866"/>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IN">
                <a:solidFill>
                  <a:srgbClr val="FFFFFF"/>
                </a:solidFill>
              </a:rPr>
              <a:t>TechM Full-Stack Software Development </a:t>
            </a:r>
            <a:endParaRPr>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g90144a8c30_0_872"/>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IN"/>
              <a:t>55</a:t>
            </a:fld>
            <a:endParaRPr/>
          </a:p>
        </p:txBody>
      </p:sp>
      <p:sp>
        <p:nvSpPr>
          <p:cNvPr id="1198" name="Google Shape;1198;g90144a8c30_0_872"/>
          <p:cNvSpPr txBox="1"/>
          <p:nvPr/>
        </p:nvSpPr>
        <p:spPr>
          <a:xfrm>
            <a:off x="638175" y="578700"/>
            <a:ext cx="78867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Calibri"/>
                <a:ea typeface="Calibri"/>
                <a:cs typeface="Calibri"/>
                <a:sym typeface="Calibri"/>
              </a:rPr>
              <a:t>Tasks to </a:t>
            </a:r>
            <a:r>
              <a:rPr lang="en-IN" sz="2800">
                <a:solidFill>
                  <a:schemeClr val="lt1"/>
                </a:solidFill>
                <a:latin typeface="Calibri"/>
                <a:ea typeface="Calibri"/>
                <a:cs typeface="Calibri"/>
                <a:sym typeface="Calibri"/>
              </a:rPr>
              <a:t>C</a:t>
            </a:r>
            <a:r>
              <a:rPr lang="en-IN" sz="2800" b="0" i="0" u="none" strike="noStrike" cap="none">
                <a:solidFill>
                  <a:schemeClr val="lt1"/>
                </a:solidFill>
                <a:latin typeface="Calibri"/>
                <a:ea typeface="Calibri"/>
                <a:cs typeface="Calibri"/>
                <a:sym typeface="Calibri"/>
              </a:rPr>
              <a:t>omplete </a:t>
            </a:r>
            <a:r>
              <a:rPr lang="en-IN" sz="2800">
                <a:solidFill>
                  <a:schemeClr val="lt1"/>
                </a:solidFill>
                <a:latin typeface="Calibri"/>
                <a:ea typeface="Calibri"/>
                <a:cs typeface="Calibri"/>
                <a:sym typeface="Calibri"/>
              </a:rPr>
              <a:t>A</a:t>
            </a:r>
            <a:r>
              <a:rPr lang="en-IN" sz="2800" b="0" i="0" u="none" strike="noStrike" cap="none">
                <a:solidFill>
                  <a:schemeClr val="lt1"/>
                </a:solidFill>
                <a:latin typeface="Calibri"/>
                <a:ea typeface="Calibri"/>
                <a:cs typeface="Calibri"/>
                <a:sym typeface="Calibri"/>
              </a:rPr>
              <a:t>fter </a:t>
            </a:r>
            <a:r>
              <a:rPr lang="en-IN" sz="2800">
                <a:solidFill>
                  <a:schemeClr val="lt1"/>
                </a:solidFill>
                <a:latin typeface="Calibri"/>
                <a:ea typeface="Calibri"/>
                <a:cs typeface="Calibri"/>
                <a:sym typeface="Calibri"/>
              </a:rPr>
              <a:t>T</a:t>
            </a:r>
            <a:r>
              <a:rPr lang="en-IN" sz="2800" b="0" i="0" u="none" strike="noStrike" cap="none">
                <a:solidFill>
                  <a:schemeClr val="lt1"/>
                </a:solidFill>
                <a:latin typeface="Calibri"/>
                <a:ea typeface="Calibri"/>
                <a:cs typeface="Calibri"/>
                <a:sym typeface="Calibri"/>
              </a:rPr>
              <a:t>oday’s </a:t>
            </a:r>
            <a:r>
              <a:rPr lang="en-IN" sz="2800">
                <a:solidFill>
                  <a:schemeClr val="lt1"/>
                </a:solidFill>
                <a:latin typeface="Calibri"/>
                <a:ea typeface="Calibri"/>
                <a:cs typeface="Calibri"/>
                <a:sym typeface="Calibri"/>
              </a:rPr>
              <a:t>S</a:t>
            </a:r>
            <a:r>
              <a:rPr lang="en-IN" sz="2800" b="0" i="0" u="none" strike="noStrike" cap="none">
                <a:solidFill>
                  <a:schemeClr val="lt1"/>
                </a:solidFill>
                <a:latin typeface="Calibri"/>
                <a:ea typeface="Calibri"/>
                <a:cs typeface="Calibri"/>
                <a:sym typeface="Calibri"/>
              </a:rPr>
              <a:t>ession</a:t>
            </a:r>
            <a:endParaRPr sz="2800" b="0" i="0" u="none" strike="noStrike" cap="none">
              <a:solidFill>
                <a:schemeClr val="lt1"/>
              </a:solidFill>
              <a:latin typeface="Calibri"/>
              <a:ea typeface="Calibri"/>
              <a:cs typeface="Calibri"/>
              <a:sym typeface="Calibri"/>
            </a:endParaRPr>
          </a:p>
        </p:txBody>
      </p:sp>
      <p:sp>
        <p:nvSpPr>
          <p:cNvPr id="1199" name="Google Shape;1199;g90144a8c30_0_872"/>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000"/>
              <a:buFont typeface="Proxima Nova"/>
              <a:buNone/>
            </a:pPr>
            <a:r>
              <a:rPr lang="en-IN"/>
              <a:t>TechM Full Stack Software Development </a:t>
            </a:r>
            <a:endParaRPr/>
          </a:p>
          <a:p>
            <a:pPr marL="0" lvl="0" indent="0" algn="l" rtl="0">
              <a:lnSpc>
                <a:spcPct val="90000"/>
              </a:lnSpc>
              <a:spcBef>
                <a:spcPts val="0"/>
              </a:spcBef>
              <a:spcAft>
                <a:spcPts val="0"/>
              </a:spcAft>
              <a:buSzPts val="4000"/>
              <a:buNone/>
            </a:pPr>
            <a:endParaRPr>
              <a:solidFill>
                <a:srgbClr val="FFFFFF"/>
              </a:solidFill>
            </a:endParaRPr>
          </a:p>
        </p:txBody>
      </p:sp>
      <p:sp>
        <p:nvSpPr>
          <p:cNvPr id="1200" name="Google Shape;1200;g90144a8c30_0_872"/>
          <p:cNvSpPr txBox="1"/>
          <p:nvPr/>
        </p:nvSpPr>
        <p:spPr>
          <a:xfrm>
            <a:off x="756025" y="1444675"/>
            <a:ext cx="7436400" cy="288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1201" name="Google Shape;1201;g90144a8c30_0_872"/>
          <p:cNvGraphicFramePr/>
          <p:nvPr/>
        </p:nvGraphicFramePr>
        <p:xfrm>
          <a:off x="3195813" y="1936675"/>
          <a:ext cx="3000000" cy="3000000"/>
        </p:xfrm>
        <a:graphic>
          <a:graphicData uri="http://schemas.openxmlformats.org/drawingml/2006/table">
            <a:tbl>
              <a:tblPr>
                <a:noFill/>
                <a:tableStyleId>{E7FF79D2-32EC-450F-9B36-D02A4BEC888F}</a:tableStyleId>
              </a:tblPr>
              <a:tblGrid>
                <a:gridCol w="2752375">
                  <a:extLst>
                    <a:ext uri="{9D8B030D-6E8A-4147-A177-3AD203B41FA5}">
                      <a16:colId xmlns:a16="http://schemas.microsoft.com/office/drawing/2014/main" val="20000"/>
                    </a:ext>
                  </a:extLst>
                </a:gridCol>
              </a:tblGrid>
              <a:tr h="423375">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solidFill>
                            <a:srgbClr val="FFFFFF"/>
                          </a:solidFill>
                        </a:rPr>
                        <a:t>MCQs</a:t>
                      </a:r>
                      <a:endParaRPr sz="1400" u="none" strike="noStrike" cap="none">
                        <a:solidFill>
                          <a:srgbClr val="FFFFF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423375">
                <a:tc>
                  <a:txBody>
                    <a:bodyPr/>
                    <a:lstStyle/>
                    <a:p>
                      <a:pPr marL="0" marR="0" lvl="0" indent="0" algn="ctr" rtl="0">
                        <a:lnSpc>
                          <a:spcPct val="100000"/>
                        </a:lnSpc>
                        <a:spcBef>
                          <a:spcPts val="0"/>
                        </a:spcBef>
                        <a:spcAft>
                          <a:spcPts val="0"/>
                        </a:spcAft>
                        <a:buClr>
                          <a:srgbClr val="000000"/>
                        </a:buClr>
                        <a:buSzPts val="1400"/>
                        <a:buFont typeface="Arial"/>
                        <a:buNone/>
                      </a:pPr>
                      <a:r>
                        <a:rPr lang="en-IN" sz="1400" u="none" strike="noStrike" cap="none">
                          <a:solidFill>
                            <a:srgbClr val="FFFFFF"/>
                          </a:solidFill>
                        </a:rPr>
                        <a:t>Project - Checkpoint </a:t>
                      </a:r>
                      <a:r>
                        <a:rPr lang="en-IN">
                          <a:solidFill>
                            <a:srgbClr val="FFFFFF"/>
                          </a:solidFill>
                        </a:rPr>
                        <a:t>3</a:t>
                      </a:r>
                      <a:endParaRPr sz="1400" u="none" strike="noStrike" cap="none">
                        <a:solidFill>
                          <a:srgbClr val="FFFFF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g8ce9011793_0_352"/>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56</a:t>
            </a:fld>
            <a:endParaRPr sz="900">
              <a:latin typeface="Proxima Nova"/>
              <a:ea typeface="Proxima Nova"/>
              <a:cs typeface="Proxima Nova"/>
              <a:sym typeface="Proxima Nova"/>
            </a:endParaRPr>
          </a:p>
        </p:txBody>
      </p:sp>
      <p:sp>
        <p:nvSpPr>
          <p:cNvPr id="1207" name="Google Shape;1207;g8ce9011793_0_352"/>
          <p:cNvSpPr txBox="1"/>
          <p:nvPr/>
        </p:nvSpPr>
        <p:spPr>
          <a:xfrm>
            <a:off x="638175" y="654907"/>
            <a:ext cx="4432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2800">
                <a:solidFill>
                  <a:schemeClr val="lt1"/>
                </a:solidFill>
                <a:latin typeface="Calibri"/>
                <a:ea typeface="Calibri"/>
                <a:cs typeface="Calibri"/>
                <a:sym typeface="Calibri"/>
              </a:rPr>
              <a:t>In the n</a:t>
            </a:r>
            <a:r>
              <a:rPr lang="en-IN" sz="2800" b="0" i="0" u="none" strike="noStrike" cap="none">
                <a:solidFill>
                  <a:schemeClr val="lt1"/>
                </a:solidFill>
                <a:latin typeface="Calibri"/>
                <a:ea typeface="Calibri"/>
                <a:cs typeface="Calibri"/>
                <a:sym typeface="Calibri"/>
              </a:rPr>
              <a:t>ext </a:t>
            </a:r>
            <a:r>
              <a:rPr lang="en-IN" sz="2800">
                <a:solidFill>
                  <a:schemeClr val="lt1"/>
                </a:solidFill>
                <a:latin typeface="Calibri"/>
                <a:ea typeface="Calibri"/>
                <a:cs typeface="Calibri"/>
                <a:sym typeface="Calibri"/>
              </a:rPr>
              <a:t>c</a:t>
            </a:r>
            <a:r>
              <a:rPr lang="en-IN" sz="2800" b="0" i="0" u="none" strike="noStrike" cap="none">
                <a:solidFill>
                  <a:schemeClr val="lt1"/>
                </a:solidFill>
                <a:latin typeface="Calibri"/>
                <a:ea typeface="Calibri"/>
                <a:cs typeface="Calibri"/>
                <a:sym typeface="Calibri"/>
              </a:rPr>
              <a:t>lass...</a:t>
            </a:r>
            <a:endParaRPr sz="2800" b="0" i="0" u="none" strike="noStrike" cap="none">
              <a:solidFill>
                <a:schemeClr val="lt1"/>
              </a:solidFill>
              <a:latin typeface="Calibri"/>
              <a:ea typeface="Calibri"/>
              <a:cs typeface="Calibri"/>
              <a:sym typeface="Calibri"/>
            </a:endParaRPr>
          </a:p>
        </p:txBody>
      </p:sp>
      <p:sp>
        <p:nvSpPr>
          <p:cNvPr id="1208" name="Google Shape;1208;g8ce9011793_0_352"/>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IN">
                <a:solidFill>
                  <a:srgbClr val="FFFFFF"/>
                </a:solidFill>
              </a:rPr>
              <a:t>TechM Full-Stack Software Development </a:t>
            </a:r>
            <a:endParaRPr>
              <a:solidFill>
                <a:srgbClr val="FFFFFF"/>
              </a:solidFill>
            </a:endParaRPr>
          </a:p>
        </p:txBody>
      </p:sp>
      <p:sp>
        <p:nvSpPr>
          <p:cNvPr id="1209" name="Google Shape;1209;g8ce9011793_0_352"/>
          <p:cNvSpPr txBox="1"/>
          <p:nvPr/>
        </p:nvSpPr>
        <p:spPr>
          <a:xfrm>
            <a:off x="756025" y="1444675"/>
            <a:ext cx="7436400" cy="2887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FFFFFF"/>
              </a:buClr>
              <a:buSzPts val="1400"/>
              <a:buFont typeface="Arial"/>
              <a:buChar char="●"/>
            </a:pPr>
            <a:r>
              <a:rPr lang="en-IN">
                <a:solidFill>
                  <a:srgbClr val="FFFFFF"/>
                </a:solidFill>
              </a:rPr>
              <a:t>You will learn about back-end automation testing.</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g8ce9011793_0_359"/>
          <p:cNvSpPr txBox="1"/>
          <p:nvPr/>
        </p:nvSpPr>
        <p:spPr>
          <a:xfrm>
            <a:off x="555037" y="2114911"/>
            <a:ext cx="6895200" cy="11721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Proxima Nova"/>
              <a:buNone/>
            </a:pPr>
            <a:r>
              <a:rPr lang="en-IN" sz="4000" b="0" i="0" u="none" strike="noStrike" cap="none">
                <a:solidFill>
                  <a:schemeClr val="dk1"/>
                </a:solidFill>
                <a:latin typeface="Proxima Nova"/>
                <a:ea typeface="Proxima Nova"/>
                <a:cs typeface="Proxima Nova"/>
                <a:sym typeface="Proxima Nova"/>
              </a:rPr>
              <a:t>Thank You!</a:t>
            </a:r>
            <a:endParaRPr sz="4000" b="0" i="0" u="none" strike="noStrike" cap="none">
              <a:solidFill>
                <a:schemeClr val="dk1"/>
              </a:solidFill>
              <a:latin typeface="Proxima Nova"/>
              <a:ea typeface="Proxima Nova"/>
              <a:cs typeface="Proxima Nova"/>
              <a:sym typeface="Proxima Nova"/>
            </a:endParaRPr>
          </a:p>
        </p:txBody>
      </p:sp>
      <p:pic>
        <p:nvPicPr>
          <p:cNvPr id="1215" name="Google Shape;1215;g8ce9011793_0_359"/>
          <p:cNvPicPr preferRelativeResize="0"/>
          <p:nvPr/>
        </p:nvPicPr>
        <p:blipFill rotWithShape="1">
          <a:blip r:embed="rId3">
            <a:alphaModFix/>
          </a:blip>
          <a:srcRect/>
          <a:stretch/>
        </p:blipFill>
        <p:spPr>
          <a:xfrm>
            <a:off x="7582370" y="0"/>
            <a:ext cx="1356541" cy="1577482"/>
          </a:xfrm>
          <a:prstGeom prst="rect">
            <a:avLst/>
          </a:prstGeom>
          <a:noFill/>
          <a:ln>
            <a:noFill/>
          </a:ln>
        </p:spPr>
      </p:pic>
      <p:sp>
        <p:nvSpPr>
          <p:cNvPr id="1216" name="Google Shape;1216;g8ce9011793_0_359"/>
          <p:cNvSpPr txBox="1"/>
          <p:nvPr/>
        </p:nvSpPr>
        <p:spPr>
          <a:xfrm>
            <a:off x="1157111" y="716037"/>
            <a:ext cx="1655700" cy="1311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400"/>
              <a:buFont typeface="Arial"/>
              <a:buNone/>
            </a:pPr>
            <a:endParaRPr sz="1400" b="0" i="0" u="none" strike="noStrike" cap="none">
              <a:solidFill>
                <a:schemeClr val="lt1"/>
              </a:solidFill>
              <a:latin typeface="Proxima Nova"/>
              <a:ea typeface="Proxima Nova"/>
              <a:cs typeface="Proxima Nova"/>
              <a:sym typeface="Proxima Nova"/>
            </a:endParaRPr>
          </a:p>
          <a:p>
            <a:pPr marL="0" marR="0" lvl="0" indent="0" algn="l" rtl="0">
              <a:lnSpc>
                <a:spcPct val="90000"/>
              </a:lnSpc>
              <a:spcBef>
                <a:spcPts val="1000"/>
              </a:spcBef>
              <a:spcAft>
                <a:spcPts val="0"/>
              </a:spcAft>
              <a:buClr>
                <a:schemeClr val="dk1"/>
              </a:buClr>
              <a:buSzPts val="1400"/>
              <a:buFont typeface="Arial"/>
              <a:buNone/>
            </a:pPr>
            <a:r>
              <a:rPr lang="en-IN" sz="1400" b="0" i="1" u="none" strike="noStrike" cap="none">
                <a:solidFill>
                  <a:schemeClr val="dk1"/>
                </a:solidFill>
                <a:latin typeface="Proxima Nova"/>
                <a:ea typeface="Proxima Nova"/>
                <a:cs typeface="Proxima Nova"/>
                <a:sym typeface="Proxima Nova"/>
              </a:rPr>
              <a:t>    #RahoAmbitious</a:t>
            </a:r>
            <a:endParaRPr sz="1400" b="0" i="1" u="none" strike="noStrike" cap="none">
              <a:solidFill>
                <a:schemeClr val="dk1"/>
              </a:solidFill>
              <a:latin typeface="Proxima Nova"/>
              <a:ea typeface="Proxima Nova"/>
              <a:cs typeface="Proxima Nova"/>
              <a:sym typeface="Proxima Nova"/>
            </a:endParaRPr>
          </a:p>
        </p:txBody>
      </p:sp>
      <p:sp>
        <p:nvSpPr>
          <p:cNvPr id="1217" name="Google Shape;1217;g8ce9011793_0_359"/>
          <p:cNvSpPr txBox="1">
            <a:spLocks noGrp="1"/>
          </p:cNvSpPr>
          <p:nvPr>
            <p:ph type="sldNum" idx="12"/>
          </p:nvPr>
        </p:nvSpPr>
        <p:spPr>
          <a:xfrm>
            <a:off x="6616976" y="4012406"/>
            <a:ext cx="2057400" cy="2739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a:t>57</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6"/>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latin typeface="Proxima Nova"/>
                <a:ea typeface="Proxima Nova"/>
                <a:cs typeface="Proxima Nova"/>
                <a:sym typeface="Proxima Nova"/>
              </a:rPr>
              <a:t>6</a:t>
            </a:fld>
            <a:endParaRPr sz="900">
              <a:latin typeface="Proxima Nova"/>
              <a:ea typeface="Proxima Nova"/>
              <a:cs typeface="Proxima Nova"/>
              <a:sym typeface="Proxima Nova"/>
            </a:endParaRPr>
          </a:p>
        </p:txBody>
      </p:sp>
      <p:sp>
        <p:nvSpPr>
          <p:cNvPr id="674" name="Google Shape;674;p6"/>
          <p:cNvSpPr txBox="1"/>
          <p:nvPr/>
        </p:nvSpPr>
        <p:spPr>
          <a:xfrm>
            <a:off x="638175" y="654907"/>
            <a:ext cx="443241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Calibri"/>
                <a:ea typeface="Calibri"/>
                <a:cs typeface="Calibri"/>
                <a:sym typeface="Calibri"/>
              </a:rPr>
              <a:t>Today’s Agenda</a:t>
            </a:r>
            <a:endParaRPr sz="2800" b="0" i="0" u="none" strike="noStrike" cap="none">
              <a:solidFill>
                <a:schemeClr val="lt1"/>
              </a:solidFill>
              <a:latin typeface="Calibri"/>
              <a:ea typeface="Calibri"/>
              <a:cs typeface="Calibri"/>
              <a:sym typeface="Calibri"/>
            </a:endParaRPr>
          </a:p>
        </p:txBody>
      </p:sp>
      <p:sp>
        <p:nvSpPr>
          <p:cNvPr id="675" name="Google Shape;675;p6"/>
          <p:cNvSpPr txBox="1"/>
          <p:nvPr/>
        </p:nvSpPr>
        <p:spPr>
          <a:xfrm>
            <a:off x="675025" y="1621824"/>
            <a:ext cx="488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lt1"/>
                </a:solidFill>
                <a:latin typeface="Calibri"/>
                <a:ea typeface="Calibri"/>
                <a:cs typeface="Calibri"/>
                <a:sym typeface="Calibri"/>
              </a:rPr>
              <a:t>1</a:t>
            </a:r>
            <a:endParaRPr sz="1800" b="0" i="0" u="none" strike="noStrike" cap="none">
              <a:solidFill>
                <a:schemeClr val="lt1"/>
              </a:solidFill>
              <a:latin typeface="Calibri"/>
              <a:ea typeface="Calibri"/>
              <a:cs typeface="Calibri"/>
              <a:sym typeface="Calibri"/>
            </a:endParaRPr>
          </a:p>
        </p:txBody>
      </p:sp>
      <p:sp>
        <p:nvSpPr>
          <p:cNvPr id="676" name="Google Shape;676;p6"/>
          <p:cNvSpPr txBox="1"/>
          <p:nvPr/>
        </p:nvSpPr>
        <p:spPr>
          <a:xfrm>
            <a:off x="1167937" y="2046074"/>
            <a:ext cx="6489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Page Object Model</a:t>
            </a:r>
            <a:endParaRPr sz="1400" b="0" i="0" u="none" strike="noStrike" cap="none">
              <a:solidFill>
                <a:srgbClr val="000000"/>
              </a:solidFill>
              <a:latin typeface="Arial"/>
              <a:ea typeface="Arial"/>
              <a:cs typeface="Arial"/>
              <a:sym typeface="Arial"/>
            </a:endParaRPr>
          </a:p>
        </p:txBody>
      </p:sp>
      <p:sp>
        <p:nvSpPr>
          <p:cNvPr id="677" name="Google Shape;677;p6"/>
          <p:cNvSpPr txBox="1"/>
          <p:nvPr/>
        </p:nvSpPr>
        <p:spPr>
          <a:xfrm>
            <a:off x="679143" y="2046080"/>
            <a:ext cx="488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chemeClr val="lt1"/>
                </a:solidFill>
                <a:latin typeface="Calibri"/>
                <a:ea typeface="Calibri"/>
                <a:cs typeface="Calibri"/>
                <a:sym typeface="Calibri"/>
              </a:rPr>
              <a:t>2</a:t>
            </a:r>
            <a:endParaRPr sz="1800" b="0" i="0" u="none" strike="noStrike" cap="none">
              <a:solidFill>
                <a:schemeClr val="lt1"/>
              </a:solidFill>
              <a:latin typeface="Calibri"/>
              <a:ea typeface="Calibri"/>
              <a:cs typeface="Calibri"/>
              <a:sym typeface="Calibri"/>
            </a:endParaRPr>
          </a:p>
        </p:txBody>
      </p:sp>
      <p:sp>
        <p:nvSpPr>
          <p:cNvPr id="678" name="Google Shape;678;p6"/>
          <p:cNvSpPr txBox="1"/>
          <p:nvPr/>
        </p:nvSpPr>
        <p:spPr>
          <a:xfrm>
            <a:off x="679188" y="2493191"/>
            <a:ext cx="488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sp>
        <p:nvSpPr>
          <p:cNvPr id="679" name="Google Shape;679;p6"/>
          <p:cNvSpPr txBox="1"/>
          <p:nvPr/>
        </p:nvSpPr>
        <p:spPr>
          <a:xfrm>
            <a:off x="1152450" y="2493191"/>
            <a:ext cx="70014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a:solidFill>
                  <a:schemeClr val="lt1"/>
                </a:solidFill>
                <a:latin typeface="Calibri"/>
                <a:ea typeface="Calibri"/>
                <a:cs typeface="Calibri"/>
                <a:sym typeface="Calibri"/>
              </a:rPr>
              <a:t>Introduction to Back-End Testing</a:t>
            </a:r>
            <a:endParaRPr sz="1800" b="0" i="0" u="none" strike="noStrike" cap="none">
              <a:solidFill>
                <a:schemeClr val="lt1"/>
              </a:solidFill>
              <a:latin typeface="Calibri"/>
              <a:ea typeface="Calibri"/>
              <a:cs typeface="Calibri"/>
              <a:sym typeface="Calibri"/>
            </a:endParaRPr>
          </a:p>
        </p:txBody>
      </p:sp>
      <p:sp>
        <p:nvSpPr>
          <p:cNvPr id="680" name="Google Shape;680;p6"/>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IN">
                <a:solidFill>
                  <a:srgbClr val="FFFFFF"/>
                </a:solidFill>
              </a:rPr>
              <a:t>TechM Full-Stack Software Development </a:t>
            </a:r>
            <a:endParaRPr>
              <a:solidFill>
                <a:srgbClr val="FFFFFF"/>
              </a:solidFill>
            </a:endParaRPr>
          </a:p>
        </p:txBody>
      </p:sp>
      <p:pic>
        <p:nvPicPr>
          <p:cNvPr id="681" name="Google Shape;681;p6"/>
          <p:cNvPicPr preferRelativeResize="0"/>
          <p:nvPr/>
        </p:nvPicPr>
        <p:blipFill rotWithShape="1">
          <a:blip r:embed="rId3">
            <a:alphaModFix/>
          </a:blip>
          <a:srcRect/>
          <a:stretch/>
        </p:blipFill>
        <p:spPr>
          <a:xfrm>
            <a:off x="6013900" y="1444675"/>
            <a:ext cx="2703875" cy="2703875"/>
          </a:xfrm>
          <a:prstGeom prst="rect">
            <a:avLst/>
          </a:prstGeom>
          <a:noFill/>
          <a:ln>
            <a:noFill/>
          </a:ln>
        </p:spPr>
      </p:pic>
      <p:sp>
        <p:nvSpPr>
          <p:cNvPr id="682" name="Google Shape;682;p6"/>
          <p:cNvSpPr txBox="1"/>
          <p:nvPr/>
        </p:nvSpPr>
        <p:spPr>
          <a:xfrm>
            <a:off x="1152455" y="1598955"/>
            <a:ext cx="7393800" cy="369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Arial"/>
              <a:buNone/>
            </a:pPr>
            <a:r>
              <a:rPr lang="en-IN" sz="1800">
                <a:solidFill>
                  <a:schemeClr val="lt1"/>
                </a:solidFill>
                <a:latin typeface="Calibri"/>
                <a:ea typeface="Calibri"/>
                <a:cs typeface="Calibri"/>
                <a:sym typeface="Calibri"/>
              </a:rPr>
              <a:t>Testing Frameworks</a:t>
            </a: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g96f477042c_0_0"/>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IN"/>
              <a:t>7</a:t>
            </a:fld>
            <a:endParaRPr/>
          </a:p>
        </p:txBody>
      </p:sp>
      <p:sp>
        <p:nvSpPr>
          <p:cNvPr id="688" name="Google Shape;688;g96f477042c_0_0"/>
          <p:cNvSpPr txBox="1"/>
          <p:nvPr/>
        </p:nvSpPr>
        <p:spPr>
          <a:xfrm>
            <a:off x="517000" y="1915500"/>
            <a:ext cx="3213300" cy="1312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4400">
                <a:solidFill>
                  <a:schemeClr val="lt1"/>
                </a:solidFill>
                <a:latin typeface="Calibri"/>
                <a:ea typeface="Calibri"/>
                <a:cs typeface="Calibri"/>
                <a:sym typeface="Calibri"/>
              </a:rPr>
              <a:t>Explicit and Implicit Wait</a:t>
            </a:r>
            <a:endParaRPr sz="4400" b="0" i="0" u="none" strike="noStrike" cap="none">
              <a:solidFill>
                <a:schemeClr val="lt1"/>
              </a:solidFill>
              <a:latin typeface="Calibri"/>
              <a:ea typeface="Calibri"/>
              <a:cs typeface="Calibri"/>
              <a:sym typeface="Calibri"/>
            </a:endParaRPr>
          </a:p>
        </p:txBody>
      </p:sp>
      <p:sp>
        <p:nvSpPr>
          <p:cNvPr id="689" name="Google Shape;689;g96f477042c_0_0"/>
          <p:cNvSpPr txBox="1">
            <a:spLocks noGrp="1"/>
          </p:cNvSpPr>
          <p:nvPr>
            <p:ph type="ftr" idx="11"/>
          </p:nvPr>
        </p:nvSpPr>
        <p:spPr>
          <a:xfrm>
            <a:off x="2565550" y="4767275"/>
            <a:ext cx="4090200" cy="27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IN">
                <a:solidFill>
                  <a:srgbClr val="FFFFFF"/>
                </a:solidFill>
              </a:rPr>
              <a:t>TechM Full-Stack Software Development </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g96f477042c_0_6"/>
          <p:cNvSpPr txBox="1"/>
          <p:nvPr/>
        </p:nvSpPr>
        <p:spPr>
          <a:xfrm>
            <a:off x="100450" y="1052650"/>
            <a:ext cx="8198400" cy="39891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Char char="●"/>
            </a:pPr>
            <a:r>
              <a:rPr lang="en-IN" sz="1200">
                <a:solidFill>
                  <a:schemeClr val="dk1"/>
                </a:solidFill>
              </a:rPr>
              <a:t>Most of the web pages use AJAX calls and JavaScript, and thus, it may take some time to load the content on the web page because of which if your script is trying to find an element that has not been loaded, then the script will throw an exception. To avoid such a scenario, you need to use wait.</a:t>
            </a:r>
            <a:endParaRPr sz="1200">
              <a:solidFill>
                <a:schemeClr val="dk1"/>
              </a:solidFill>
            </a:endParaRPr>
          </a:p>
          <a:p>
            <a:pPr marL="457200" lvl="0" indent="0" algn="l" rtl="0">
              <a:lnSpc>
                <a:spcPct val="150000"/>
              </a:lnSpc>
              <a:spcBef>
                <a:spcPts val="0"/>
              </a:spcBef>
              <a:spcAft>
                <a:spcPts val="0"/>
              </a:spcAft>
              <a:buNone/>
            </a:pPr>
            <a:endParaRPr sz="1200">
              <a:solidFill>
                <a:schemeClr val="dk1"/>
              </a:solidFill>
            </a:endParaRPr>
          </a:p>
          <a:p>
            <a:pPr marL="457200" lvl="0" indent="-304800" algn="l" rtl="0">
              <a:lnSpc>
                <a:spcPct val="150000"/>
              </a:lnSpc>
              <a:spcBef>
                <a:spcPts val="0"/>
              </a:spcBef>
              <a:spcAft>
                <a:spcPts val="0"/>
              </a:spcAft>
              <a:buClr>
                <a:schemeClr val="dk1"/>
              </a:buClr>
              <a:buSzPts val="1200"/>
              <a:buChar char="●"/>
            </a:pPr>
            <a:r>
              <a:rPr lang="en-IN" sz="1200">
                <a:solidFill>
                  <a:schemeClr val="dk1"/>
                </a:solidFill>
              </a:rPr>
              <a:t>Wait is of the following two types:</a:t>
            </a:r>
            <a:endParaRPr sz="1200">
              <a:solidFill>
                <a:schemeClr val="dk1"/>
              </a:solidFill>
            </a:endParaRPr>
          </a:p>
          <a:p>
            <a:pPr marL="914400" lvl="1" indent="-304800" algn="l" rtl="0">
              <a:lnSpc>
                <a:spcPct val="150000"/>
              </a:lnSpc>
              <a:spcBef>
                <a:spcPts val="0"/>
              </a:spcBef>
              <a:spcAft>
                <a:spcPts val="0"/>
              </a:spcAft>
              <a:buClr>
                <a:schemeClr val="dk1"/>
              </a:buClr>
              <a:buSzPts val="1200"/>
              <a:buChar char="○"/>
            </a:pPr>
            <a:r>
              <a:rPr lang="en-IN" sz="1200" u="sng">
                <a:solidFill>
                  <a:schemeClr val="dk1"/>
                </a:solidFill>
              </a:rPr>
              <a:t>Implicit wait:</a:t>
            </a:r>
            <a:r>
              <a:rPr lang="en-IN" sz="1200">
                <a:solidFill>
                  <a:schemeClr val="dk1"/>
                </a:solidFill>
              </a:rPr>
              <a:t> Here, the WebDriver is asked to wait for a specified amount of time before it throws 'NoSuchElementException'</a:t>
            </a:r>
            <a:endParaRPr sz="1200">
              <a:solidFill>
                <a:schemeClr val="dk1"/>
              </a:solidFill>
            </a:endParaRPr>
          </a:p>
          <a:p>
            <a:pPr marL="914400" lvl="0" indent="0" algn="l" rtl="0">
              <a:lnSpc>
                <a:spcPct val="150000"/>
              </a:lnSpc>
              <a:spcBef>
                <a:spcPts val="0"/>
              </a:spcBef>
              <a:spcAft>
                <a:spcPts val="0"/>
              </a:spcAft>
              <a:buNone/>
            </a:pPr>
            <a:endParaRPr sz="1200">
              <a:solidFill>
                <a:schemeClr val="dk1"/>
              </a:solidFill>
            </a:endParaRPr>
          </a:p>
          <a:p>
            <a:pPr marL="914400" lvl="0" indent="0" algn="l" rtl="0">
              <a:lnSpc>
                <a:spcPct val="150000"/>
              </a:lnSpc>
              <a:spcBef>
                <a:spcPts val="0"/>
              </a:spcBef>
              <a:spcAft>
                <a:spcPts val="0"/>
              </a:spcAft>
              <a:buNone/>
            </a:pPr>
            <a:endParaRPr sz="1200">
              <a:solidFill>
                <a:schemeClr val="dk1"/>
              </a:solidFill>
            </a:endParaRPr>
          </a:p>
          <a:p>
            <a:pPr marL="914400" lvl="1" indent="-304800" algn="l" rtl="0">
              <a:lnSpc>
                <a:spcPct val="150000"/>
              </a:lnSpc>
              <a:spcBef>
                <a:spcPts val="0"/>
              </a:spcBef>
              <a:spcAft>
                <a:spcPts val="0"/>
              </a:spcAft>
              <a:buClr>
                <a:schemeClr val="dk1"/>
              </a:buClr>
              <a:buSzPts val="1200"/>
              <a:buChar char="○"/>
            </a:pPr>
            <a:r>
              <a:rPr lang="en-IN" sz="1200" u="sng">
                <a:solidFill>
                  <a:schemeClr val="dk1"/>
                </a:solidFill>
              </a:rPr>
              <a:t>Explicit wait:</a:t>
            </a:r>
            <a:r>
              <a:rPr lang="en-IN" sz="1200">
                <a:solidFill>
                  <a:schemeClr val="dk1"/>
                </a:solidFill>
              </a:rPr>
              <a:t> Here, the WebDriver is asked to wait until a certain condition is executed or the maximum allotted time gets exceeded, and only then, it throws 'ElementNotVisibileException'.</a:t>
            </a:r>
            <a:endParaRPr sz="1200">
              <a:solidFill>
                <a:schemeClr val="dk1"/>
              </a:solidFill>
            </a:endParaRPr>
          </a:p>
          <a:p>
            <a:pPr marL="0" lvl="0" indent="0" algn="l" rtl="0">
              <a:lnSpc>
                <a:spcPct val="136363"/>
              </a:lnSpc>
              <a:spcBef>
                <a:spcPts val="0"/>
              </a:spcBef>
              <a:spcAft>
                <a:spcPts val="0"/>
              </a:spcAft>
              <a:buNone/>
            </a:pPr>
            <a:endParaRPr sz="1100">
              <a:solidFill>
                <a:srgbClr val="222222"/>
              </a:solidFill>
              <a:highlight>
                <a:srgbClr val="F7F7F7"/>
              </a:highlight>
              <a:latin typeface="Consolas"/>
              <a:ea typeface="Consolas"/>
              <a:cs typeface="Consolas"/>
              <a:sym typeface="Consolas"/>
            </a:endParaRPr>
          </a:p>
          <a:p>
            <a:pPr marL="914400" lvl="0" indent="0" algn="l" rtl="0">
              <a:lnSpc>
                <a:spcPct val="150000"/>
              </a:lnSpc>
              <a:spcBef>
                <a:spcPts val="0"/>
              </a:spcBef>
              <a:spcAft>
                <a:spcPts val="0"/>
              </a:spcAft>
              <a:buNone/>
            </a:pPr>
            <a:endParaRPr sz="1200">
              <a:solidFill>
                <a:schemeClr val="dk1"/>
              </a:solidFill>
            </a:endParaRPr>
          </a:p>
          <a:p>
            <a:pPr marL="0" lvl="0" indent="0" algn="l" rtl="0">
              <a:lnSpc>
                <a:spcPct val="150000"/>
              </a:lnSpc>
              <a:spcBef>
                <a:spcPts val="0"/>
              </a:spcBef>
              <a:spcAft>
                <a:spcPts val="0"/>
              </a:spcAft>
              <a:buNone/>
            </a:pPr>
            <a:endParaRPr sz="1200">
              <a:latin typeface="Proxima Nova"/>
              <a:ea typeface="Proxima Nova"/>
              <a:cs typeface="Proxima Nova"/>
              <a:sym typeface="Proxima Nova"/>
            </a:endParaRPr>
          </a:p>
          <a:p>
            <a:pPr marL="0" lvl="0" indent="0" algn="l" rtl="0">
              <a:lnSpc>
                <a:spcPct val="150000"/>
              </a:lnSpc>
              <a:spcBef>
                <a:spcPts val="0"/>
              </a:spcBef>
              <a:spcAft>
                <a:spcPts val="0"/>
              </a:spcAft>
              <a:buNone/>
            </a:pPr>
            <a:endParaRPr sz="1200">
              <a:latin typeface="Proxima Nova"/>
              <a:ea typeface="Proxima Nova"/>
              <a:cs typeface="Proxima Nova"/>
              <a:sym typeface="Proxima Nova"/>
            </a:endParaRPr>
          </a:p>
        </p:txBody>
      </p:sp>
      <p:sp>
        <p:nvSpPr>
          <p:cNvPr id="695" name="Google Shape;695;g96f477042c_0_6"/>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8</a:t>
            </a:fld>
            <a:endParaRPr sz="900">
              <a:solidFill>
                <a:srgbClr val="FF0000"/>
              </a:solidFill>
              <a:latin typeface="Proxima Nova"/>
              <a:ea typeface="Proxima Nova"/>
              <a:cs typeface="Proxima Nova"/>
              <a:sym typeface="Proxima Nova"/>
            </a:endParaRPr>
          </a:p>
        </p:txBody>
      </p:sp>
      <p:sp>
        <p:nvSpPr>
          <p:cNvPr id="696" name="Google Shape;696;g96f477042c_0_6"/>
          <p:cNvSpPr txBox="1"/>
          <p:nvPr/>
        </p:nvSpPr>
        <p:spPr>
          <a:xfrm>
            <a:off x="309804" y="202425"/>
            <a:ext cx="74988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Implicit and Explicit Wait</a:t>
            </a:r>
            <a:endParaRPr sz="2340">
              <a:solidFill>
                <a:schemeClr val="lt1"/>
              </a:solidFill>
              <a:latin typeface="Proxima Nova"/>
              <a:ea typeface="Proxima Nova"/>
              <a:cs typeface="Proxima Nova"/>
              <a:sym typeface="Proxima Nova"/>
            </a:endParaRPr>
          </a:p>
        </p:txBody>
      </p:sp>
      <p:sp>
        <p:nvSpPr>
          <p:cNvPr id="697" name="Google Shape;697;g96f477042c_0_6"/>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8" name="Google Shape;698;g96f477042c_0_6"/>
          <p:cNvSpPr/>
          <p:nvPr/>
        </p:nvSpPr>
        <p:spPr>
          <a:xfrm>
            <a:off x="1091050" y="3043775"/>
            <a:ext cx="6515100" cy="3468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6363"/>
              </a:lnSpc>
              <a:spcBef>
                <a:spcPts val="0"/>
              </a:spcBef>
              <a:spcAft>
                <a:spcPts val="0"/>
              </a:spcAft>
              <a:buNone/>
            </a:pPr>
            <a:endParaRPr sz="1100">
              <a:solidFill>
                <a:srgbClr val="222222"/>
              </a:solidFill>
              <a:highlight>
                <a:srgbClr val="F7F7F7"/>
              </a:highlight>
              <a:latin typeface="Consolas"/>
              <a:ea typeface="Consolas"/>
              <a:cs typeface="Consolas"/>
              <a:sym typeface="Consolas"/>
            </a:endParaRPr>
          </a:p>
          <a:p>
            <a:pPr marL="0" lvl="0" indent="0" algn="l" rtl="0">
              <a:lnSpc>
                <a:spcPct val="136363"/>
              </a:lnSpc>
              <a:spcBef>
                <a:spcPts val="0"/>
              </a:spcBef>
              <a:spcAft>
                <a:spcPts val="0"/>
              </a:spcAft>
              <a:buClr>
                <a:schemeClr val="dk1"/>
              </a:buClr>
              <a:buSzPts val="1100"/>
              <a:buFont typeface="Arial"/>
              <a:buNone/>
            </a:pPr>
            <a:r>
              <a:rPr lang="en-IN" sz="1200" b="1">
                <a:solidFill>
                  <a:srgbClr val="222222"/>
                </a:solidFill>
              </a:rPr>
              <a:t>driver.manage().timeouts().implicitlyWait(TimeOut, TimeUnit.SECONDS);</a:t>
            </a:r>
            <a:endParaRPr sz="1200" b="1">
              <a:solidFill>
                <a:srgbClr val="222222"/>
              </a:solidFill>
            </a:endParaRPr>
          </a:p>
          <a:p>
            <a:pPr marL="0" lvl="0" indent="0" algn="l" rtl="0">
              <a:spcBef>
                <a:spcPts val="0"/>
              </a:spcBef>
              <a:spcAft>
                <a:spcPts val="0"/>
              </a:spcAft>
              <a:buNone/>
            </a:pPr>
            <a:endParaRPr/>
          </a:p>
        </p:txBody>
      </p:sp>
      <p:sp>
        <p:nvSpPr>
          <p:cNvPr id="699" name="Google Shape;699;g96f477042c_0_6"/>
          <p:cNvSpPr/>
          <p:nvPr/>
        </p:nvSpPr>
        <p:spPr>
          <a:xfrm>
            <a:off x="1091050" y="4151025"/>
            <a:ext cx="6515100" cy="3468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6363"/>
              </a:lnSpc>
              <a:spcBef>
                <a:spcPts val="0"/>
              </a:spcBef>
              <a:spcAft>
                <a:spcPts val="0"/>
              </a:spcAft>
              <a:buNone/>
            </a:pPr>
            <a:r>
              <a:rPr lang="en-IN" sz="1200" b="1">
                <a:solidFill>
                  <a:srgbClr val="222222"/>
                </a:solidFill>
              </a:rPr>
              <a:t>WebDriverWait wait = new WebDriverWait (WebDriverRefrence,TimeOut);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g956bb9e288_0_0"/>
          <p:cNvSpPr txBox="1">
            <a:spLocks noGrp="1"/>
          </p:cNvSpPr>
          <p:nvPr>
            <p:ph type="sldNum" idx="4294967295"/>
          </p:nvPr>
        </p:nvSpPr>
        <p:spPr>
          <a:xfrm>
            <a:off x="6511925" y="4767263"/>
            <a:ext cx="2057400" cy="2745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IN" sz="900">
                <a:solidFill>
                  <a:srgbClr val="FF0000"/>
                </a:solidFill>
                <a:latin typeface="Proxima Nova"/>
                <a:ea typeface="Proxima Nova"/>
                <a:cs typeface="Proxima Nova"/>
                <a:sym typeface="Proxima Nova"/>
              </a:rPr>
              <a:t>9</a:t>
            </a:fld>
            <a:endParaRPr sz="900">
              <a:solidFill>
                <a:srgbClr val="FF0000"/>
              </a:solidFill>
              <a:latin typeface="Proxima Nova"/>
              <a:ea typeface="Proxima Nova"/>
              <a:cs typeface="Proxima Nova"/>
              <a:sym typeface="Proxima Nova"/>
            </a:endParaRPr>
          </a:p>
        </p:txBody>
      </p:sp>
      <p:sp>
        <p:nvSpPr>
          <p:cNvPr id="705" name="Google Shape;705;g956bb9e288_0_0"/>
          <p:cNvSpPr txBox="1"/>
          <p:nvPr/>
        </p:nvSpPr>
        <p:spPr>
          <a:xfrm>
            <a:off x="385994" y="126216"/>
            <a:ext cx="4292700" cy="402900"/>
          </a:xfrm>
          <a:prstGeom prst="rect">
            <a:avLst/>
          </a:prstGeom>
          <a:noFill/>
          <a:ln>
            <a:noFill/>
          </a:ln>
        </p:spPr>
        <p:txBody>
          <a:bodyPr spcFirstLastPara="1" wrap="square" lIns="91425" tIns="45700" rIns="91425" bIns="45700" anchor="ctr" anchorCtr="0">
            <a:noAutofit/>
          </a:bodyPr>
          <a:lstStyle/>
          <a:p>
            <a:pPr marL="0" marR="0" lvl="0" indent="0" algn="l" rtl="0">
              <a:lnSpc>
                <a:spcPct val="80000"/>
              </a:lnSpc>
              <a:spcBef>
                <a:spcPts val="0"/>
              </a:spcBef>
              <a:spcAft>
                <a:spcPts val="0"/>
              </a:spcAft>
              <a:buClr>
                <a:schemeClr val="lt1"/>
              </a:buClr>
              <a:buSzPts val="2340"/>
              <a:buFont typeface="Proxima Nova"/>
              <a:buNone/>
            </a:pPr>
            <a:r>
              <a:rPr lang="en-IN" sz="2340">
                <a:solidFill>
                  <a:schemeClr val="lt1"/>
                </a:solidFill>
                <a:latin typeface="Proxima Nova"/>
                <a:ea typeface="Proxima Nova"/>
                <a:cs typeface="Proxima Nova"/>
                <a:sym typeface="Proxima Nova"/>
              </a:rPr>
              <a:t>TestNG reports</a:t>
            </a:r>
            <a:endParaRPr sz="2340" b="0" i="0" u="none" strike="noStrike" cap="none">
              <a:solidFill>
                <a:schemeClr val="lt1"/>
              </a:solidFill>
              <a:latin typeface="Proxima Nova"/>
              <a:ea typeface="Proxima Nova"/>
              <a:cs typeface="Proxima Nova"/>
              <a:sym typeface="Proxima Nova"/>
            </a:endParaRPr>
          </a:p>
        </p:txBody>
      </p:sp>
      <p:sp>
        <p:nvSpPr>
          <p:cNvPr id="706" name="Google Shape;706;g956bb9e288_0_0"/>
          <p:cNvSpPr/>
          <p:nvPr/>
        </p:nvSpPr>
        <p:spPr>
          <a:xfrm>
            <a:off x="0" y="634701"/>
            <a:ext cx="9144000" cy="346800"/>
          </a:xfrm>
          <a:prstGeom prst="rect">
            <a:avLst/>
          </a:prstGeom>
          <a:solidFill>
            <a:srgbClr val="E72D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07" name="Google Shape;707;g956bb9e288_0_0"/>
          <p:cNvPicPr preferRelativeResize="0"/>
          <p:nvPr/>
        </p:nvPicPr>
        <p:blipFill>
          <a:blip r:embed="rId3">
            <a:alphaModFix/>
          </a:blip>
          <a:stretch>
            <a:fillRect/>
          </a:stretch>
        </p:blipFill>
        <p:spPr>
          <a:xfrm>
            <a:off x="820188" y="1286301"/>
            <a:ext cx="7503629" cy="3480962"/>
          </a:xfrm>
          <a:prstGeom prst="rect">
            <a:avLst/>
          </a:prstGeom>
          <a:noFill/>
          <a:ln>
            <a:noFill/>
          </a:ln>
        </p:spPr>
      </p:pic>
    </p:spTree>
  </p:cSld>
  <p:clrMapOvr>
    <a:masterClrMapping/>
  </p:clrMapOvr>
</p:sld>
</file>

<file path=ppt/theme/theme1.xml><?xml version="1.0" encoding="utf-8"?>
<a:theme xmlns:a="http://schemas.openxmlformats.org/drawingml/2006/main" name="MASTER_UPGRAD">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3683</Words>
  <Application>Microsoft Macintosh PowerPoint</Application>
  <PresentationFormat>On-screen Show (16:9)</PresentationFormat>
  <Paragraphs>547</Paragraphs>
  <Slides>57</Slides>
  <Notes>57</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Roboto</vt:lpstr>
      <vt:lpstr>Merriweather</vt:lpstr>
      <vt:lpstr>Proxima Nova</vt:lpstr>
      <vt:lpstr>Calibri</vt:lpstr>
      <vt:lpstr>Arial</vt:lpstr>
      <vt:lpstr>Consolas</vt:lpstr>
      <vt:lpstr>MASTER_UPGRAD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Hands-On Exercise 1 (5 mins)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Work (30 min)  Online Food Ordering Website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harsh.asiwal@gmail.com</dc:creator>
  <cp:lastModifiedBy>Bibek Prasad (MAS)</cp:lastModifiedBy>
  <cp:revision>2</cp:revision>
  <dcterms:created xsi:type="dcterms:W3CDTF">2019-01-02T10:18:22Z</dcterms:created>
  <dcterms:modified xsi:type="dcterms:W3CDTF">2020-09-15T11:56:13Z</dcterms:modified>
</cp:coreProperties>
</file>